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sldIdLst>
    <p:sldId id="256" r:id="rId2"/>
    <p:sldId id="257" r:id="rId3"/>
    <p:sldId id="258" r:id="rId4"/>
    <p:sldId id="259" r:id="rId5"/>
    <p:sldId id="260" r:id="rId6"/>
    <p:sldId id="261" r:id="rId7"/>
    <p:sldId id="262" r:id="rId8"/>
    <p:sldId id="263" r:id="rId9"/>
    <p:sldId id="264" r:id="rId10"/>
    <p:sldId id="267" r:id="rId11"/>
    <p:sldId id="269" r:id="rId12"/>
    <p:sldId id="265" r:id="rId13"/>
    <p:sldId id="270" r:id="rId14"/>
    <p:sldId id="271" r:id="rId15"/>
    <p:sldId id="268" r:id="rId16"/>
    <p:sldId id="272" r:id="rId17"/>
    <p:sldId id="266" r:id="rId18"/>
    <p:sldId id="274"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67" d="100"/>
          <a:sy n="67" d="100"/>
        </p:scale>
        <p:origin x="4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4B11D6-9774-4C44-8AE4-B03765182480}" type="doc">
      <dgm:prSet loTypeId="urn:microsoft.com/office/officeart/2005/8/layout/hierarchy1" loCatId="hierarchy" qsTypeId="urn:microsoft.com/office/officeart/2005/8/quickstyle/simple1" qsCatId="simple" csTypeId="urn:microsoft.com/office/officeart/2005/8/colors/colorful1" csCatId="colorful"/>
      <dgm:spPr/>
      <dgm:t>
        <a:bodyPr/>
        <a:lstStyle/>
        <a:p>
          <a:endParaRPr lang="en-US"/>
        </a:p>
      </dgm:t>
    </dgm:pt>
    <dgm:pt modelId="{384D2301-2671-4B93-A081-82430FEF86C0}">
      <dgm:prSet/>
      <dgm:spPr/>
      <dgm:t>
        <a:bodyPr/>
        <a:lstStyle/>
        <a:p>
          <a:r>
            <a:rPr lang="en-US"/>
            <a:t>Metode astronacci yang menggabungkan Astrology + Fibonacci. Kenapa menggabungkan kedua unsur ini? Untuk mencari timing yang tepat.</a:t>
          </a:r>
        </a:p>
      </dgm:t>
    </dgm:pt>
    <dgm:pt modelId="{B963F569-FE36-43FF-947A-71FC120F7294}" type="parTrans" cxnId="{B995A2D0-B50A-4DF5-9893-53A22AB8D894}">
      <dgm:prSet/>
      <dgm:spPr/>
      <dgm:t>
        <a:bodyPr/>
        <a:lstStyle/>
        <a:p>
          <a:endParaRPr lang="en-US"/>
        </a:p>
      </dgm:t>
    </dgm:pt>
    <dgm:pt modelId="{9790592C-05CF-481E-9123-FF7897264CCE}" type="sibTrans" cxnId="{B995A2D0-B50A-4DF5-9893-53A22AB8D894}">
      <dgm:prSet/>
      <dgm:spPr/>
      <dgm:t>
        <a:bodyPr/>
        <a:lstStyle/>
        <a:p>
          <a:endParaRPr lang="en-US"/>
        </a:p>
      </dgm:t>
    </dgm:pt>
    <dgm:pt modelId="{352534D3-A2C5-49A6-ABC1-486BDFF39F5E}">
      <dgm:prSet/>
      <dgm:spPr/>
      <dgm:t>
        <a:bodyPr/>
        <a:lstStyle/>
        <a:p>
          <a:r>
            <a:rPr lang="en-US"/>
            <a:t>Dengan Fibonacci kita bisa melihat area potential reversal ataupun rejection, sedangkan astrologi mencari timing yang tepat untuk masuknya di tanggal berapa.</a:t>
          </a:r>
        </a:p>
      </dgm:t>
    </dgm:pt>
    <dgm:pt modelId="{F837524A-BDB6-45B1-88A5-C2FA183183B9}" type="parTrans" cxnId="{6B073226-74A1-4F31-84C5-C84714CDE165}">
      <dgm:prSet/>
      <dgm:spPr/>
      <dgm:t>
        <a:bodyPr/>
        <a:lstStyle/>
        <a:p>
          <a:endParaRPr lang="en-US"/>
        </a:p>
      </dgm:t>
    </dgm:pt>
    <dgm:pt modelId="{D83C200A-6EC9-4649-BEB4-1A24958F0911}" type="sibTrans" cxnId="{6B073226-74A1-4F31-84C5-C84714CDE165}">
      <dgm:prSet/>
      <dgm:spPr/>
      <dgm:t>
        <a:bodyPr/>
        <a:lstStyle/>
        <a:p>
          <a:endParaRPr lang="en-US"/>
        </a:p>
      </dgm:t>
    </dgm:pt>
    <dgm:pt modelId="{E2D7F45F-619D-4638-9718-F946BB9BC8DF}">
      <dgm:prSet/>
      <dgm:spPr/>
      <dgm:t>
        <a:bodyPr/>
        <a:lstStyle/>
        <a:p>
          <a:r>
            <a:rPr lang="en-US"/>
            <a:t>Semua berdasarkan data yang diambil 5-10 tahun ke belakang, dan memberikan probabilitas terhadap pergerakkan harga di market.</a:t>
          </a:r>
        </a:p>
      </dgm:t>
    </dgm:pt>
    <dgm:pt modelId="{5BA65065-9D29-4BF0-BAB9-0F795A3070D8}" type="parTrans" cxnId="{FEC15B60-7D58-4620-B6F7-7016E997BCCB}">
      <dgm:prSet/>
      <dgm:spPr/>
      <dgm:t>
        <a:bodyPr/>
        <a:lstStyle/>
        <a:p>
          <a:endParaRPr lang="en-US"/>
        </a:p>
      </dgm:t>
    </dgm:pt>
    <dgm:pt modelId="{BCFB17DD-E72F-4C0B-B1AA-6514307AA25C}" type="sibTrans" cxnId="{FEC15B60-7D58-4620-B6F7-7016E997BCCB}">
      <dgm:prSet/>
      <dgm:spPr/>
      <dgm:t>
        <a:bodyPr/>
        <a:lstStyle/>
        <a:p>
          <a:endParaRPr lang="en-US"/>
        </a:p>
      </dgm:t>
    </dgm:pt>
    <dgm:pt modelId="{06E1C46B-ADB1-4B60-B8BF-19E49AB912EC}" type="pres">
      <dgm:prSet presAssocID="{854B11D6-9774-4C44-8AE4-B03765182480}" presName="hierChild1" presStyleCnt="0">
        <dgm:presLayoutVars>
          <dgm:chPref val="1"/>
          <dgm:dir/>
          <dgm:animOne val="branch"/>
          <dgm:animLvl val="lvl"/>
          <dgm:resizeHandles/>
        </dgm:presLayoutVars>
      </dgm:prSet>
      <dgm:spPr/>
    </dgm:pt>
    <dgm:pt modelId="{DAEBAC01-0334-445F-B63C-C64A64D95C05}" type="pres">
      <dgm:prSet presAssocID="{384D2301-2671-4B93-A081-82430FEF86C0}" presName="hierRoot1" presStyleCnt="0"/>
      <dgm:spPr/>
    </dgm:pt>
    <dgm:pt modelId="{C6F8F9AA-D5D9-4A93-9A89-0253E458B2B3}" type="pres">
      <dgm:prSet presAssocID="{384D2301-2671-4B93-A081-82430FEF86C0}" presName="composite" presStyleCnt="0"/>
      <dgm:spPr/>
    </dgm:pt>
    <dgm:pt modelId="{698903CC-A063-40A8-B0F7-DAC08F098411}" type="pres">
      <dgm:prSet presAssocID="{384D2301-2671-4B93-A081-82430FEF86C0}" presName="background" presStyleLbl="node0" presStyleIdx="0" presStyleCnt="3"/>
      <dgm:spPr/>
    </dgm:pt>
    <dgm:pt modelId="{A3CEE525-0EC0-4EC0-9A3C-ACDA7CA65278}" type="pres">
      <dgm:prSet presAssocID="{384D2301-2671-4B93-A081-82430FEF86C0}" presName="text" presStyleLbl="fgAcc0" presStyleIdx="0" presStyleCnt="3">
        <dgm:presLayoutVars>
          <dgm:chPref val="3"/>
        </dgm:presLayoutVars>
      </dgm:prSet>
      <dgm:spPr/>
    </dgm:pt>
    <dgm:pt modelId="{65E06C62-985A-4291-8F3B-89E47765ED3B}" type="pres">
      <dgm:prSet presAssocID="{384D2301-2671-4B93-A081-82430FEF86C0}" presName="hierChild2" presStyleCnt="0"/>
      <dgm:spPr/>
    </dgm:pt>
    <dgm:pt modelId="{ADB1AF0A-7C0A-4AD9-B7C7-72674C7BC473}" type="pres">
      <dgm:prSet presAssocID="{352534D3-A2C5-49A6-ABC1-486BDFF39F5E}" presName="hierRoot1" presStyleCnt="0"/>
      <dgm:spPr/>
    </dgm:pt>
    <dgm:pt modelId="{9C991759-1361-4A7F-8CF8-2C724C6BDEE0}" type="pres">
      <dgm:prSet presAssocID="{352534D3-A2C5-49A6-ABC1-486BDFF39F5E}" presName="composite" presStyleCnt="0"/>
      <dgm:spPr/>
    </dgm:pt>
    <dgm:pt modelId="{C9AD39E4-083D-4DEE-AEF0-B6C9E4DE1E16}" type="pres">
      <dgm:prSet presAssocID="{352534D3-A2C5-49A6-ABC1-486BDFF39F5E}" presName="background" presStyleLbl="node0" presStyleIdx="1" presStyleCnt="3"/>
      <dgm:spPr/>
    </dgm:pt>
    <dgm:pt modelId="{7ECB9577-5E80-49D0-B2E5-4CF3AEE224A6}" type="pres">
      <dgm:prSet presAssocID="{352534D3-A2C5-49A6-ABC1-486BDFF39F5E}" presName="text" presStyleLbl="fgAcc0" presStyleIdx="1" presStyleCnt="3">
        <dgm:presLayoutVars>
          <dgm:chPref val="3"/>
        </dgm:presLayoutVars>
      </dgm:prSet>
      <dgm:spPr/>
    </dgm:pt>
    <dgm:pt modelId="{17C5A0CC-71C3-4AE5-AE9D-81E63C5B8AA5}" type="pres">
      <dgm:prSet presAssocID="{352534D3-A2C5-49A6-ABC1-486BDFF39F5E}" presName="hierChild2" presStyleCnt="0"/>
      <dgm:spPr/>
    </dgm:pt>
    <dgm:pt modelId="{FF54898B-7913-438D-BCF8-C177652C17D6}" type="pres">
      <dgm:prSet presAssocID="{E2D7F45F-619D-4638-9718-F946BB9BC8DF}" presName="hierRoot1" presStyleCnt="0"/>
      <dgm:spPr/>
    </dgm:pt>
    <dgm:pt modelId="{2E97CDFA-FE74-4A33-A5CD-C3C077415C44}" type="pres">
      <dgm:prSet presAssocID="{E2D7F45F-619D-4638-9718-F946BB9BC8DF}" presName="composite" presStyleCnt="0"/>
      <dgm:spPr/>
    </dgm:pt>
    <dgm:pt modelId="{1EEA2FDB-150C-4125-907A-194EAF708B09}" type="pres">
      <dgm:prSet presAssocID="{E2D7F45F-619D-4638-9718-F946BB9BC8DF}" presName="background" presStyleLbl="node0" presStyleIdx="2" presStyleCnt="3"/>
      <dgm:spPr/>
    </dgm:pt>
    <dgm:pt modelId="{F64D266F-EC7C-41E8-AC55-96590B4BF3EF}" type="pres">
      <dgm:prSet presAssocID="{E2D7F45F-619D-4638-9718-F946BB9BC8DF}" presName="text" presStyleLbl="fgAcc0" presStyleIdx="2" presStyleCnt="3">
        <dgm:presLayoutVars>
          <dgm:chPref val="3"/>
        </dgm:presLayoutVars>
      </dgm:prSet>
      <dgm:spPr/>
    </dgm:pt>
    <dgm:pt modelId="{BAD57B48-AD93-4512-8D02-BD952AE20CD8}" type="pres">
      <dgm:prSet presAssocID="{E2D7F45F-619D-4638-9718-F946BB9BC8DF}" presName="hierChild2" presStyleCnt="0"/>
      <dgm:spPr/>
    </dgm:pt>
  </dgm:ptLst>
  <dgm:cxnLst>
    <dgm:cxn modelId="{C5BEFD04-5EB9-4A21-AFAF-E8DA59EA5BD3}" type="presOf" srcId="{384D2301-2671-4B93-A081-82430FEF86C0}" destId="{A3CEE525-0EC0-4EC0-9A3C-ACDA7CA65278}" srcOrd="0" destOrd="0" presId="urn:microsoft.com/office/officeart/2005/8/layout/hierarchy1"/>
    <dgm:cxn modelId="{6B073226-74A1-4F31-84C5-C84714CDE165}" srcId="{854B11D6-9774-4C44-8AE4-B03765182480}" destId="{352534D3-A2C5-49A6-ABC1-486BDFF39F5E}" srcOrd="1" destOrd="0" parTransId="{F837524A-BDB6-45B1-88A5-C2FA183183B9}" sibTransId="{D83C200A-6EC9-4649-BEB4-1A24958F0911}"/>
    <dgm:cxn modelId="{DCD80939-1A07-43B9-9F73-A45A74BD0DC4}" type="presOf" srcId="{854B11D6-9774-4C44-8AE4-B03765182480}" destId="{06E1C46B-ADB1-4B60-B8BF-19E49AB912EC}" srcOrd="0" destOrd="0" presId="urn:microsoft.com/office/officeart/2005/8/layout/hierarchy1"/>
    <dgm:cxn modelId="{FEC15B60-7D58-4620-B6F7-7016E997BCCB}" srcId="{854B11D6-9774-4C44-8AE4-B03765182480}" destId="{E2D7F45F-619D-4638-9718-F946BB9BC8DF}" srcOrd="2" destOrd="0" parTransId="{5BA65065-9D29-4BF0-BAB9-0F795A3070D8}" sibTransId="{BCFB17DD-E72F-4C0B-B1AA-6514307AA25C}"/>
    <dgm:cxn modelId="{1560E36F-5C6C-4D00-AA6C-2DF17C630C67}" type="presOf" srcId="{E2D7F45F-619D-4638-9718-F946BB9BC8DF}" destId="{F64D266F-EC7C-41E8-AC55-96590B4BF3EF}" srcOrd="0" destOrd="0" presId="urn:microsoft.com/office/officeart/2005/8/layout/hierarchy1"/>
    <dgm:cxn modelId="{B995A2D0-B50A-4DF5-9893-53A22AB8D894}" srcId="{854B11D6-9774-4C44-8AE4-B03765182480}" destId="{384D2301-2671-4B93-A081-82430FEF86C0}" srcOrd="0" destOrd="0" parTransId="{B963F569-FE36-43FF-947A-71FC120F7294}" sibTransId="{9790592C-05CF-481E-9123-FF7897264CCE}"/>
    <dgm:cxn modelId="{A41FEAF7-6177-4EF0-9726-21CBDFEB9639}" type="presOf" srcId="{352534D3-A2C5-49A6-ABC1-486BDFF39F5E}" destId="{7ECB9577-5E80-49D0-B2E5-4CF3AEE224A6}" srcOrd="0" destOrd="0" presId="urn:microsoft.com/office/officeart/2005/8/layout/hierarchy1"/>
    <dgm:cxn modelId="{2FCDB42A-740A-43D7-BD57-CD42E919E0F3}" type="presParOf" srcId="{06E1C46B-ADB1-4B60-B8BF-19E49AB912EC}" destId="{DAEBAC01-0334-445F-B63C-C64A64D95C05}" srcOrd="0" destOrd="0" presId="urn:microsoft.com/office/officeart/2005/8/layout/hierarchy1"/>
    <dgm:cxn modelId="{B8F6D751-966C-4BBD-8A75-C68A5C1A9CB7}" type="presParOf" srcId="{DAEBAC01-0334-445F-B63C-C64A64D95C05}" destId="{C6F8F9AA-D5D9-4A93-9A89-0253E458B2B3}" srcOrd="0" destOrd="0" presId="urn:microsoft.com/office/officeart/2005/8/layout/hierarchy1"/>
    <dgm:cxn modelId="{6885F394-47E8-4EBD-AFD5-A2AC41A075A3}" type="presParOf" srcId="{C6F8F9AA-D5D9-4A93-9A89-0253E458B2B3}" destId="{698903CC-A063-40A8-B0F7-DAC08F098411}" srcOrd="0" destOrd="0" presId="urn:microsoft.com/office/officeart/2005/8/layout/hierarchy1"/>
    <dgm:cxn modelId="{8A272B48-2102-4CF6-AF5B-A2F2A9416520}" type="presParOf" srcId="{C6F8F9AA-D5D9-4A93-9A89-0253E458B2B3}" destId="{A3CEE525-0EC0-4EC0-9A3C-ACDA7CA65278}" srcOrd="1" destOrd="0" presId="urn:microsoft.com/office/officeart/2005/8/layout/hierarchy1"/>
    <dgm:cxn modelId="{DC0D7083-311A-48E1-AB10-6D4EA44FDF70}" type="presParOf" srcId="{DAEBAC01-0334-445F-B63C-C64A64D95C05}" destId="{65E06C62-985A-4291-8F3B-89E47765ED3B}" srcOrd="1" destOrd="0" presId="urn:microsoft.com/office/officeart/2005/8/layout/hierarchy1"/>
    <dgm:cxn modelId="{5D07E986-5A16-49C1-B0A1-D588C29B08D6}" type="presParOf" srcId="{06E1C46B-ADB1-4B60-B8BF-19E49AB912EC}" destId="{ADB1AF0A-7C0A-4AD9-B7C7-72674C7BC473}" srcOrd="1" destOrd="0" presId="urn:microsoft.com/office/officeart/2005/8/layout/hierarchy1"/>
    <dgm:cxn modelId="{0B9FB4B4-8C4B-4F34-8979-337C0FCCD8A4}" type="presParOf" srcId="{ADB1AF0A-7C0A-4AD9-B7C7-72674C7BC473}" destId="{9C991759-1361-4A7F-8CF8-2C724C6BDEE0}" srcOrd="0" destOrd="0" presId="urn:microsoft.com/office/officeart/2005/8/layout/hierarchy1"/>
    <dgm:cxn modelId="{E00F68B8-9ED5-443E-AC29-89716A0A3DDB}" type="presParOf" srcId="{9C991759-1361-4A7F-8CF8-2C724C6BDEE0}" destId="{C9AD39E4-083D-4DEE-AEF0-B6C9E4DE1E16}" srcOrd="0" destOrd="0" presId="urn:microsoft.com/office/officeart/2005/8/layout/hierarchy1"/>
    <dgm:cxn modelId="{CBEAC578-F9AA-4539-BED7-5ADCD71E1EEA}" type="presParOf" srcId="{9C991759-1361-4A7F-8CF8-2C724C6BDEE0}" destId="{7ECB9577-5E80-49D0-B2E5-4CF3AEE224A6}" srcOrd="1" destOrd="0" presId="urn:microsoft.com/office/officeart/2005/8/layout/hierarchy1"/>
    <dgm:cxn modelId="{83B6C31C-1783-43B4-A79D-82EDC85FCB86}" type="presParOf" srcId="{ADB1AF0A-7C0A-4AD9-B7C7-72674C7BC473}" destId="{17C5A0CC-71C3-4AE5-AE9D-81E63C5B8AA5}" srcOrd="1" destOrd="0" presId="urn:microsoft.com/office/officeart/2005/8/layout/hierarchy1"/>
    <dgm:cxn modelId="{0E22BD73-9ED5-4D6A-B5E5-090ED9D7F553}" type="presParOf" srcId="{06E1C46B-ADB1-4B60-B8BF-19E49AB912EC}" destId="{FF54898B-7913-438D-BCF8-C177652C17D6}" srcOrd="2" destOrd="0" presId="urn:microsoft.com/office/officeart/2005/8/layout/hierarchy1"/>
    <dgm:cxn modelId="{F0BC700D-30E4-4C30-ABAE-4DDF8185D589}" type="presParOf" srcId="{FF54898B-7913-438D-BCF8-C177652C17D6}" destId="{2E97CDFA-FE74-4A33-A5CD-C3C077415C44}" srcOrd="0" destOrd="0" presId="urn:microsoft.com/office/officeart/2005/8/layout/hierarchy1"/>
    <dgm:cxn modelId="{1D46131B-D660-4E66-959E-C1CF8F2890AB}" type="presParOf" srcId="{2E97CDFA-FE74-4A33-A5CD-C3C077415C44}" destId="{1EEA2FDB-150C-4125-907A-194EAF708B09}" srcOrd="0" destOrd="0" presId="urn:microsoft.com/office/officeart/2005/8/layout/hierarchy1"/>
    <dgm:cxn modelId="{5921D748-DD2E-4AC9-A61E-4A496C42BBF1}" type="presParOf" srcId="{2E97CDFA-FE74-4A33-A5CD-C3C077415C44}" destId="{F64D266F-EC7C-41E8-AC55-96590B4BF3EF}" srcOrd="1" destOrd="0" presId="urn:microsoft.com/office/officeart/2005/8/layout/hierarchy1"/>
    <dgm:cxn modelId="{4F184D8C-97D9-418B-A57A-D888ACD89F85}" type="presParOf" srcId="{FF54898B-7913-438D-BCF8-C177652C17D6}" destId="{BAD57B48-AD93-4512-8D02-BD952AE20CD8}"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BAA752-69D9-42D5-AE4D-EFF0F116DE9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42A556A-25DD-46B5-A0D5-9F60B2B3F6ED}">
      <dgm:prSet/>
      <dgm:spPr/>
      <dgm:t>
        <a:bodyPr/>
        <a:lstStyle/>
        <a:p>
          <a:r>
            <a:rPr lang="en-US"/>
            <a:t>Banyak orang yang bilang trading itu gambling atau judi dan bertentangan dengan agama, memang ada beberapa yang bertentangan terhadap sistem trading.</a:t>
          </a:r>
        </a:p>
      </dgm:t>
    </dgm:pt>
    <dgm:pt modelId="{441D9CD7-7B4E-47BD-9951-74F3F2DBE334}" type="parTrans" cxnId="{D1F3ACA0-D597-423F-82B9-E205DDF7B7D9}">
      <dgm:prSet/>
      <dgm:spPr/>
      <dgm:t>
        <a:bodyPr/>
        <a:lstStyle/>
        <a:p>
          <a:endParaRPr lang="en-US"/>
        </a:p>
      </dgm:t>
    </dgm:pt>
    <dgm:pt modelId="{AB9B8E20-4500-4DDD-9C88-73D56B61E15C}" type="sibTrans" cxnId="{D1F3ACA0-D597-423F-82B9-E205DDF7B7D9}">
      <dgm:prSet/>
      <dgm:spPr/>
      <dgm:t>
        <a:bodyPr/>
        <a:lstStyle/>
        <a:p>
          <a:endParaRPr lang="en-US"/>
        </a:p>
      </dgm:t>
    </dgm:pt>
    <dgm:pt modelId="{94D84508-16CD-4E21-A606-9FE7D0837D99}">
      <dgm:prSet/>
      <dgm:spPr/>
      <dgm:t>
        <a:bodyPr/>
        <a:lstStyle/>
        <a:p>
          <a:r>
            <a:rPr lang="en-US" dirty="0" err="1"/>
            <a:t>Tapi</a:t>
          </a:r>
          <a:r>
            <a:rPr lang="en-US" dirty="0"/>
            <a:t> </a:t>
          </a:r>
          <a:r>
            <a:rPr lang="en-US" dirty="0" err="1"/>
            <a:t>kalau</a:t>
          </a:r>
          <a:r>
            <a:rPr lang="en-US" dirty="0"/>
            <a:t> </a:t>
          </a:r>
          <a:r>
            <a:rPr lang="en-US" dirty="0" err="1"/>
            <a:t>ngomongin</a:t>
          </a:r>
          <a:r>
            <a:rPr lang="en-US" dirty="0"/>
            <a:t> trading = gambling, </a:t>
          </a:r>
          <a:r>
            <a:rPr lang="en-US" dirty="0" err="1"/>
            <a:t>ini</a:t>
          </a:r>
          <a:r>
            <a:rPr lang="en-US" dirty="0"/>
            <a:t> </a:t>
          </a:r>
          <a:r>
            <a:rPr lang="en-US" dirty="0" err="1"/>
            <a:t>karena</a:t>
          </a:r>
          <a:r>
            <a:rPr lang="en-US" dirty="0"/>
            <a:t> </a:t>
          </a:r>
          <a:r>
            <a:rPr lang="en-US" dirty="0" err="1"/>
            <a:t>kita</a:t>
          </a:r>
          <a:r>
            <a:rPr lang="en-US" dirty="0"/>
            <a:t> gak </a:t>
          </a:r>
          <a:r>
            <a:rPr lang="en-US" dirty="0" err="1"/>
            <a:t>belajar</a:t>
          </a:r>
          <a:r>
            <a:rPr lang="en-US" dirty="0"/>
            <a:t> dan </a:t>
          </a:r>
          <a:r>
            <a:rPr lang="en-US" dirty="0" err="1"/>
            <a:t>cuman</a:t>
          </a:r>
          <a:r>
            <a:rPr lang="en-US" dirty="0"/>
            <a:t> </a:t>
          </a:r>
          <a:r>
            <a:rPr lang="en-US" dirty="0" err="1"/>
            <a:t>asal</a:t>
          </a:r>
          <a:r>
            <a:rPr lang="en-US" dirty="0"/>
            <a:t> </a:t>
          </a:r>
          <a:r>
            <a:rPr lang="en-US" dirty="0" err="1"/>
            <a:t>tebak</a:t>
          </a:r>
          <a:r>
            <a:rPr lang="en-US" dirty="0"/>
            <a:t> </a:t>
          </a:r>
          <a:r>
            <a:rPr lang="en-US" dirty="0" err="1"/>
            <a:t>aja</a:t>
          </a:r>
          <a:r>
            <a:rPr lang="en-US" dirty="0"/>
            <a:t>. This can be wrong, </a:t>
          </a:r>
          <a:r>
            <a:rPr lang="en-US" dirty="0" err="1"/>
            <a:t>apapun</a:t>
          </a:r>
          <a:r>
            <a:rPr lang="en-US" dirty="0"/>
            <a:t> </a:t>
          </a:r>
          <a:r>
            <a:rPr lang="en-US" dirty="0" err="1"/>
            <a:t>kerjaannya</a:t>
          </a:r>
          <a:r>
            <a:rPr lang="en-US" dirty="0"/>
            <a:t>, </a:t>
          </a:r>
          <a:r>
            <a:rPr lang="en-US" dirty="0" err="1"/>
            <a:t>bisnis</a:t>
          </a:r>
          <a:r>
            <a:rPr lang="en-US" dirty="0"/>
            <a:t>, even trading </a:t>
          </a:r>
          <a:r>
            <a:rPr lang="en-US" dirty="0" err="1"/>
            <a:t>atau</a:t>
          </a:r>
          <a:r>
            <a:rPr lang="en-US" dirty="0"/>
            <a:t> </a:t>
          </a:r>
          <a:r>
            <a:rPr lang="en-US" dirty="0" err="1"/>
            <a:t>investasi</a:t>
          </a:r>
          <a:r>
            <a:rPr lang="en-US" dirty="0"/>
            <a:t> </a:t>
          </a:r>
          <a:r>
            <a:rPr lang="en-US" dirty="0" err="1"/>
            <a:t>kalau</a:t>
          </a:r>
          <a:r>
            <a:rPr lang="en-US" dirty="0"/>
            <a:t> gak </a:t>
          </a:r>
          <a:r>
            <a:rPr lang="en-US" dirty="0" err="1"/>
            <a:t>ada</a:t>
          </a:r>
          <a:r>
            <a:rPr lang="en-US" dirty="0"/>
            <a:t> </a:t>
          </a:r>
          <a:r>
            <a:rPr lang="en-US" dirty="0" err="1"/>
            <a:t>persiapan</a:t>
          </a:r>
          <a:r>
            <a:rPr lang="en-US" dirty="0"/>
            <a:t> </a:t>
          </a:r>
          <a:r>
            <a:rPr lang="en-US" dirty="0" err="1"/>
            <a:t>atau</a:t>
          </a:r>
          <a:r>
            <a:rPr lang="en-US" dirty="0"/>
            <a:t> strategi yang </a:t>
          </a:r>
          <a:r>
            <a:rPr lang="en-US" dirty="0" err="1"/>
            <a:t>matang</a:t>
          </a:r>
          <a:r>
            <a:rPr lang="en-US" dirty="0"/>
            <a:t> </a:t>
          </a:r>
          <a:r>
            <a:rPr lang="en-US" dirty="0" err="1"/>
            <a:t>akan</a:t>
          </a:r>
          <a:r>
            <a:rPr lang="en-US" dirty="0"/>
            <a:t> </a:t>
          </a:r>
          <a:r>
            <a:rPr lang="en-US" dirty="0" err="1"/>
            <a:t>menjadi</a:t>
          </a:r>
          <a:r>
            <a:rPr lang="en-US" dirty="0"/>
            <a:t> gambling </a:t>
          </a:r>
          <a:r>
            <a:rPr lang="en-US" dirty="0" err="1"/>
            <a:t>semua</a:t>
          </a:r>
          <a:r>
            <a:rPr lang="en-US" dirty="0"/>
            <a:t>.</a:t>
          </a:r>
        </a:p>
      </dgm:t>
    </dgm:pt>
    <dgm:pt modelId="{338E2DA6-AFC2-412D-BF75-99A859F42B2A}" type="parTrans" cxnId="{A59E1983-A2F6-499C-AD56-D5BBAE95BAAC}">
      <dgm:prSet/>
      <dgm:spPr/>
      <dgm:t>
        <a:bodyPr/>
        <a:lstStyle/>
        <a:p>
          <a:endParaRPr lang="en-US"/>
        </a:p>
      </dgm:t>
    </dgm:pt>
    <dgm:pt modelId="{54FFF84A-B815-4CE4-BF24-D62D84DBB9B4}" type="sibTrans" cxnId="{A59E1983-A2F6-499C-AD56-D5BBAE95BAAC}">
      <dgm:prSet/>
      <dgm:spPr/>
      <dgm:t>
        <a:bodyPr/>
        <a:lstStyle/>
        <a:p>
          <a:endParaRPr lang="en-US"/>
        </a:p>
      </dgm:t>
    </dgm:pt>
    <dgm:pt modelId="{65386175-B02F-4923-9E44-1EA051AA0624}">
      <dgm:prSet/>
      <dgm:spPr/>
      <dgm:t>
        <a:bodyPr/>
        <a:lstStyle/>
        <a:p>
          <a:r>
            <a:rPr lang="en-US"/>
            <a:t>Spekulasi terjadi karena kita gak tau apa yang mau kita lakukan. Untuk menaikkan dari spekulasi menjadi trading plan, harus menguasai teknikal &amp; money management yang benar</a:t>
          </a:r>
        </a:p>
      </dgm:t>
    </dgm:pt>
    <dgm:pt modelId="{FE20E2AB-AB8E-4F9A-8095-889E9F930BD8}" type="parTrans" cxnId="{EACFC1D4-0CA5-4101-960F-1CBC2328EEF8}">
      <dgm:prSet/>
      <dgm:spPr/>
      <dgm:t>
        <a:bodyPr/>
        <a:lstStyle/>
        <a:p>
          <a:endParaRPr lang="en-US"/>
        </a:p>
      </dgm:t>
    </dgm:pt>
    <dgm:pt modelId="{82BC0D73-7092-455E-93FF-AD627A3CA2C9}" type="sibTrans" cxnId="{EACFC1D4-0CA5-4101-960F-1CBC2328EEF8}">
      <dgm:prSet/>
      <dgm:spPr/>
      <dgm:t>
        <a:bodyPr/>
        <a:lstStyle/>
        <a:p>
          <a:endParaRPr lang="en-US"/>
        </a:p>
      </dgm:t>
    </dgm:pt>
    <dgm:pt modelId="{45F9347F-A08A-42A2-9057-62C847AB0E1C}" type="pres">
      <dgm:prSet presAssocID="{9ABAA752-69D9-42D5-AE4D-EFF0F116DE9C}" presName="root" presStyleCnt="0">
        <dgm:presLayoutVars>
          <dgm:dir/>
          <dgm:resizeHandles val="exact"/>
        </dgm:presLayoutVars>
      </dgm:prSet>
      <dgm:spPr/>
    </dgm:pt>
    <dgm:pt modelId="{D9EED2B8-BF2D-428F-8C72-EC3B0C92C311}" type="pres">
      <dgm:prSet presAssocID="{F42A556A-25DD-46B5-A0D5-9F60B2B3F6ED}" presName="compNode" presStyleCnt="0"/>
      <dgm:spPr/>
    </dgm:pt>
    <dgm:pt modelId="{09A79B79-F861-43C9-B882-9CF4909FBB30}" type="pres">
      <dgm:prSet presAssocID="{F42A556A-25DD-46B5-A0D5-9F60B2B3F6ED}" presName="bgRect" presStyleLbl="bgShp" presStyleIdx="0" presStyleCnt="3"/>
      <dgm:spPr/>
    </dgm:pt>
    <dgm:pt modelId="{3D28D9F0-1E1F-4B18-AEA1-4707D03BA62C}" type="pres">
      <dgm:prSet presAssocID="{F42A556A-25DD-46B5-A0D5-9F60B2B3F6E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3A394010-42A1-470B-9AA3-FB8F8D752CC8}" type="pres">
      <dgm:prSet presAssocID="{F42A556A-25DD-46B5-A0D5-9F60B2B3F6ED}" presName="spaceRect" presStyleCnt="0"/>
      <dgm:spPr/>
    </dgm:pt>
    <dgm:pt modelId="{F39C5BF0-3DE8-4262-87EF-83CBCFD0422D}" type="pres">
      <dgm:prSet presAssocID="{F42A556A-25DD-46B5-A0D5-9F60B2B3F6ED}" presName="parTx" presStyleLbl="revTx" presStyleIdx="0" presStyleCnt="3">
        <dgm:presLayoutVars>
          <dgm:chMax val="0"/>
          <dgm:chPref val="0"/>
        </dgm:presLayoutVars>
      </dgm:prSet>
      <dgm:spPr/>
    </dgm:pt>
    <dgm:pt modelId="{C5C1BD81-1630-4E65-8F7A-6980504DEE4E}" type="pres">
      <dgm:prSet presAssocID="{AB9B8E20-4500-4DDD-9C88-73D56B61E15C}" presName="sibTrans" presStyleCnt="0"/>
      <dgm:spPr/>
    </dgm:pt>
    <dgm:pt modelId="{E9F7686E-7104-4F01-8E42-86498CC2E8D4}" type="pres">
      <dgm:prSet presAssocID="{94D84508-16CD-4E21-A606-9FE7D0837D99}" presName="compNode" presStyleCnt="0"/>
      <dgm:spPr/>
    </dgm:pt>
    <dgm:pt modelId="{042E70E7-0C50-4BA3-AAAF-D8023104686B}" type="pres">
      <dgm:prSet presAssocID="{94D84508-16CD-4E21-A606-9FE7D0837D99}" presName="bgRect" presStyleLbl="bgShp" presStyleIdx="1" presStyleCnt="3"/>
      <dgm:spPr/>
    </dgm:pt>
    <dgm:pt modelId="{24A8FA17-4B39-468B-A924-B63E020614E3}" type="pres">
      <dgm:prSet presAssocID="{94D84508-16CD-4E21-A606-9FE7D0837D9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ce"/>
        </a:ext>
      </dgm:extLst>
    </dgm:pt>
    <dgm:pt modelId="{0E43E776-7E4F-4FBE-ACB6-FBD344EFB683}" type="pres">
      <dgm:prSet presAssocID="{94D84508-16CD-4E21-A606-9FE7D0837D99}" presName="spaceRect" presStyleCnt="0"/>
      <dgm:spPr/>
    </dgm:pt>
    <dgm:pt modelId="{396F8B41-FB78-42C4-85EA-B9257FC66E84}" type="pres">
      <dgm:prSet presAssocID="{94D84508-16CD-4E21-A606-9FE7D0837D99}" presName="parTx" presStyleLbl="revTx" presStyleIdx="1" presStyleCnt="3">
        <dgm:presLayoutVars>
          <dgm:chMax val="0"/>
          <dgm:chPref val="0"/>
        </dgm:presLayoutVars>
      </dgm:prSet>
      <dgm:spPr/>
    </dgm:pt>
    <dgm:pt modelId="{D0CD49F2-EF6E-4805-ACA2-6FA3CB19F7CF}" type="pres">
      <dgm:prSet presAssocID="{54FFF84A-B815-4CE4-BF24-D62D84DBB9B4}" presName="sibTrans" presStyleCnt="0"/>
      <dgm:spPr/>
    </dgm:pt>
    <dgm:pt modelId="{A645DADB-B1FB-4285-888A-E31B2B48A79B}" type="pres">
      <dgm:prSet presAssocID="{65386175-B02F-4923-9E44-1EA051AA0624}" presName="compNode" presStyleCnt="0"/>
      <dgm:spPr/>
    </dgm:pt>
    <dgm:pt modelId="{5DE17C3D-AE47-465C-882B-FB74A6A29426}" type="pres">
      <dgm:prSet presAssocID="{65386175-B02F-4923-9E44-1EA051AA0624}" presName="bgRect" presStyleLbl="bgShp" presStyleIdx="2" presStyleCnt="3"/>
      <dgm:spPr/>
    </dgm:pt>
    <dgm:pt modelId="{CC7DBE12-29BD-48BB-9A24-3EF50C056421}" type="pres">
      <dgm:prSet presAssocID="{65386175-B02F-4923-9E44-1EA051AA062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9C3A6F10-8937-44A5-BB29-78BF30F116F8}" type="pres">
      <dgm:prSet presAssocID="{65386175-B02F-4923-9E44-1EA051AA0624}" presName="spaceRect" presStyleCnt="0"/>
      <dgm:spPr/>
    </dgm:pt>
    <dgm:pt modelId="{BA9099F7-6558-46CA-8BAA-81E47E221BEE}" type="pres">
      <dgm:prSet presAssocID="{65386175-B02F-4923-9E44-1EA051AA0624}" presName="parTx" presStyleLbl="revTx" presStyleIdx="2" presStyleCnt="3">
        <dgm:presLayoutVars>
          <dgm:chMax val="0"/>
          <dgm:chPref val="0"/>
        </dgm:presLayoutVars>
      </dgm:prSet>
      <dgm:spPr/>
    </dgm:pt>
  </dgm:ptLst>
  <dgm:cxnLst>
    <dgm:cxn modelId="{6881D028-039B-4AC3-AA65-8C0C10E1FA24}" type="presOf" srcId="{9ABAA752-69D9-42D5-AE4D-EFF0F116DE9C}" destId="{45F9347F-A08A-42A2-9057-62C847AB0E1C}" srcOrd="0" destOrd="0" presId="urn:microsoft.com/office/officeart/2018/2/layout/IconVerticalSolidList"/>
    <dgm:cxn modelId="{83542260-FB1F-4048-A305-2F2D9B386157}" type="presOf" srcId="{65386175-B02F-4923-9E44-1EA051AA0624}" destId="{BA9099F7-6558-46CA-8BAA-81E47E221BEE}" srcOrd="0" destOrd="0" presId="urn:microsoft.com/office/officeart/2018/2/layout/IconVerticalSolidList"/>
    <dgm:cxn modelId="{AC6EB582-8468-41C2-A251-DF8B19DDAE66}" type="presOf" srcId="{F42A556A-25DD-46B5-A0D5-9F60B2B3F6ED}" destId="{F39C5BF0-3DE8-4262-87EF-83CBCFD0422D}" srcOrd="0" destOrd="0" presId="urn:microsoft.com/office/officeart/2018/2/layout/IconVerticalSolidList"/>
    <dgm:cxn modelId="{A59E1983-A2F6-499C-AD56-D5BBAE95BAAC}" srcId="{9ABAA752-69D9-42D5-AE4D-EFF0F116DE9C}" destId="{94D84508-16CD-4E21-A606-9FE7D0837D99}" srcOrd="1" destOrd="0" parTransId="{338E2DA6-AFC2-412D-BF75-99A859F42B2A}" sibTransId="{54FFF84A-B815-4CE4-BF24-D62D84DBB9B4}"/>
    <dgm:cxn modelId="{D1F3ACA0-D597-423F-82B9-E205DDF7B7D9}" srcId="{9ABAA752-69D9-42D5-AE4D-EFF0F116DE9C}" destId="{F42A556A-25DD-46B5-A0D5-9F60B2B3F6ED}" srcOrd="0" destOrd="0" parTransId="{441D9CD7-7B4E-47BD-9951-74F3F2DBE334}" sibTransId="{AB9B8E20-4500-4DDD-9C88-73D56B61E15C}"/>
    <dgm:cxn modelId="{EACFC1D4-0CA5-4101-960F-1CBC2328EEF8}" srcId="{9ABAA752-69D9-42D5-AE4D-EFF0F116DE9C}" destId="{65386175-B02F-4923-9E44-1EA051AA0624}" srcOrd="2" destOrd="0" parTransId="{FE20E2AB-AB8E-4F9A-8095-889E9F930BD8}" sibTransId="{82BC0D73-7092-455E-93FF-AD627A3CA2C9}"/>
    <dgm:cxn modelId="{5DC568FF-C21C-4194-918D-88A936F3F077}" type="presOf" srcId="{94D84508-16CD-4E21-A606-9FE7D0837D99}" destId="{396F8B41-FB78-42C4-85EA-B9257FC66E84}" srcOrd="0" destOrd="0" presId="urn:microsoft.com/office/officeart/2018/2/layout/IconVerticalSolidList"/>
    <dgm:cxn modelId="{D1D06940-D54F-494B-9D99-AE7F4FD3720C}" type="presParOf" srcId="{45F9347F-A08A-42A2-9057-62C847AB0E1C}" destId="{D9EED2B8-BF2D-428F-8C72-EC3B0C92C311}" srcOrd="0" destOrd="0" presId="urn:microsoft.com/office/officeart/2018/2/layout/IconVerticalSolidList"/>
    <dgm:cxn modelId="{F03FC97A-AD25-4180-B5D8-D040635FB9A2}" type="presParOf" srcId="{D9EED2B8-BF2D-428F-8C72-EC3B0C92C311}" destId="{09A79B79-F861-43C9-B882-9CF4909FBB30}" srcOrd="0" destOrd="0" presId="urn:microsoft.com/office/officeart/2018/2/layout/IconVerticalSolidList"/>
    <dgm:cxn modelId="{F359814B-63A1-4F13-AEED-36ABEF6DE34B}" type="presParOf" srcId="{D9EED2B8-BF2D-428F-8C72-EC3B0C92C311}" destId="{3D28D9F0-1E1F-4B18-AEA1-4707D03BA62C}" srcOrd="1" destOrd="0" presId="urn:microsoft.com/office/officeart/2018/2/layout/IconVerticalSolidList"/>
    <dgm:cxn modelId="{83E8C90C-418A-4291-94AA-3A7E67E1930B}" type="presParOf" srcId="{D9EED2B8-BF2D-428F-8C72-EC3B0C92C311}" destId="{3A394010-42A1-470B-9AA3-FB8F8D752CC8}" srcOrd="2" destOrd="0" presId="urn:microsoft.com/office/officeart/2018/2/layout/IconVerticalSolidList"/>
    <dgm:cxn modelId="{67F7FC8F-A784-4DAB-9923-BC2002941CF7}" type="presParOf" srcId="{D9EED2B8-BF2D-428F-8C72-EC3B0C92C311}" destId="{F39C5BF0-3DE8-4262-87EF-83CBCFD0422D}" srcOrd="3" destOrd="0" presId="urn:microsoft.com/office/officeart/2018/2/layout/IconVerticalSolidList"/>
    <dgm:cxn modelId="{7E76D607-7CE8-4EFC-ABC2-9D3D6E2D9484}" type="presParOf" srcId="{45F9347F-A08A-42A2-9057-62C847AB0E1C}" destId="{C5C1BD81-1630-4E65-8F7A-6980504DEE4E}" srcOrd="1" destOrd="0" presId="urn:microsoft.com/office/officeart/2018/2/layout/IconVerticalSolidList"/>
    <dgm:cxn modelId="{B9F23907-D065-46C3-871E-C5E1DEF930E4}" type="presParOf" srcId="{45F9347F-A08A-42A2-9057-62C847AB0E1C}" destId="{E9F7686E-7104-4F01-8E42-86498CC2E8D4}" srcOrd="2" destOrd="0" presId="urn:microsoft.com/office/officeart/2018/2/layout/IconVerticalSolidList"/>
    <dgm:cxn modelId="{7CA35299-E342-44E8-9891-524EAE2DF032}" type="presParOf" srcId="{E9F7686E-7104-4F01-8E42-86498CC2E8D4}" destId="{042E70E7-0C50-4BA3-AAAF-D8023104686B}" srcOrd="0" destOrd="0" presId="urn:microsoft.com/office/officeart/2018/2/layout/IconVerticalSolidList"/>
    <dgm:cxn modelId="{CC8D96E5-813A-4B33-A28E-26500057B2D7}" type="presParOf" srcId="{E9F7686E-7104-4F01-8E42-86498CC2E8D4}" destId="{24A8FA17-4B39-468B-A924-B63E020614E3}" srcOrd="1" destOrd="0" presId="urn:microsoft.com/office/officeart/2018/2/layout/IconVerticalSolidList"/>
    <dgm:cxn modelId="{796D97CA-F00A-409D-8726-4E3A6311B7BC}" type="presParOf" srcId="{E9F7686E-7104-4F01-8E42-86498CC2E8D4}" destId="{0E43E776-7E4F-4FBE-ACB6-FBD344EFB683}" srcOrd="2" destOrd="0" presId="urn:microsoft.com/office/officeart/2018/2/layout/IconVerticalSolidList"/>
    <dgm:cxn modelId="{43550EA7-0E0A-4133-8D9C-B5BA866CCE50}" type="presParOf" srcId="{E9F7686E-7104-4F01-8E42-86498CC2E8D4}" destId="{396F8B41-FB78-42C4-85EA-B9257FC66E84}" srcOrd="3" destOrd="0" presId="urn:microsoft.com/office/officeart/2018/2/layout/IconVerticalSolidList"/>
    <dgm:cxn modelId="{02774258-9157-495F-83B1-3355BC72CD40}" type="presParOf" srcId="{45F9347F-A08A-42A2-9057-62C847AB0E1C}" destId="{D0CD49F2-EF6E-4805-ACA2-6FA3CB19F7CF}" srcOrd="3" destOrd="0" presId="urn:microsoft.com/office/officeart/2018/2/layout/IconVerticalSolidList"/>
    <dgm:cxn modelId="{C5751419-7FD9-401B-9E6B-8A848692C130}" type="presParOf" srcId="{45F9347F-A08A-42A2-9057-62C847AB0E1C}" destId="{A645DADB-B1FB-4285-888A-E31B2B48A79B}" srcOrd="4" destOrd="0" presId="urn:microsoft.com/office/officeart/2018/2/layout/IconVerticalSolidList"/>
    <dgm:cxn modelId="{CCC75674-7CEB-47A0-8941-9F0B7AF9E04C}" type="presParOf" srcId="{A645DADB-B1FB-4285-888A-E31B2B48A79B}" destId="{5DE17C3D-AE47-465C-882B-FB74A6A29426}" srcOrd="0" destOrd="0" presId="urn:microsoft.com/office/officeart/2018/2/layout/IconVerticalSolidList"/>
    <dgm:cxn modelId="{B41AC6A3-7C7E-4C54-B666-AE1928BEC78E}" type="presParOf" srcId="{A645DADB-B1FB-4285-888A-E31B2B48A79B}" destId="{CC7DBE12-29BD-48BB-9A24-3EF50C056421}" srcOrd="1" destOrd="0" presId="urn:microsoft.com/office/officeart/2018/2/layout/IconVerticalSolidList"/>
    <dgm:cxn modelId="{22717467-8B0B-491E-9975-E48526C752B9}" type="presParOf" srcId="{A645DADB-B1FB-4285-888A-E31B2B48A79B}" destId="{9C3A6F10-8937-44A5-BB29-78BF30F116F8}" srcOrd="2" destOrd="0" presId="urn:microsoft.com/office/officeart/2018/2/layout/IconVerticalSolidList"/>
    <dgm:cxn modelId="{9479AEC2-D56D-4811-827B-04C80C9A2F8D}" type="presParOf" srcId="{A645DADB-B1FB-4285-888A-E31B2B48A79B}" destId="{BA9099F7-6558-46CA-8BAA-81E47E221BEE}"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A2266C-6F6C-4083-B0D8-8198A609F4E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E112618-9D30-42B4-9182-A7670E93C7CF}">
      <dgm:prSet/>
      <dgm:spPr/>
      <dgm:t>
        <a:bodyPr/>
        <a:lstStyle/>
        <a:p>
          <a:r>
            <a:rPr lang="en-US"/>
            <a:t>Apa itu STP? Sistem broker yang berfungsi sebagai penghubung antara satu broker dengan broker lainnya. Broker STP memberikan orderan trader langsung ke liquidity provide yang memiliki akses ke pasar antar bank.</a:t>
          </a:r>
        </a:p>
      </dgm:t>
    </dgm:pt>
    <dgm:pt modelId="{3ECFF7D9-EBE0-45DC-9DDC-85DC88169D7A}" type="parTrans" cxnId="{9100FEC9-84E8-42A1-8E1A-5275535E4157}">
      <dgm:prSet/>
      <dgm:spPr/>
      <dgm:t>
        <a:bodyPr/>
        <a:lstStyle/>
        <a:p>
          <a:endParaRPr lang="en-US"/>
        </a:p>
      </dgm:t>
    </dgm:pt>
    <dgm:pt modelId="{7573C583-EA85-4BAF-B460-3ADAC557AC21}" type="sibTrans" cxnId="{9100FEC9-84E8-42A1-8E1A-5275535E4157}">
      <dgm:prSet/>
      <dgm:spPr/>
      <dgm:t>
        <a:bodyPr/>
        <a:lstStyle/>
        <a:p>
          <a:endParaRPr lang="en-US"/>
        </a:p>
      </dgm:t>
    </dgm:pt>
    <dgm:pt modelId="{B95AF6A4-9C0C-44AC-823E-8C1A0052604A}">
      <dgm:prSet/>
      <dgm:spPr/>
      <dgm:t>
        <a:bodyPr/>
        <a:lstStyle/>
        <a:p>
          <a:r>
            <a:rPr lang="en-US"/>
            <a:t>Semakin banyak LP yang dimiliki oleh broker, maka broker ini akan jauh lebih responsible dalam memenuhi orderan trader mereka. </a:t>
          </a:r>
        </a:p>
      </dgm:t>
    </dgm:pt>
    <dgm:pt modelId="{C1436A65-5032-4819-81FB-4EFE1691D40F}" type="parTrans" cxnId="{0526D0F4-C306-4B28-BBDE-96D68E18C032}">
      <dgm:prSet/>
      <dgm:spPr/>
      <dgm:t>
        <a:bodyPr/>
        <a:lstStyle/>
        <a:p>
          <a:endParaRPr lang="en-US"/>
        </a:p>
      </dgm:t>
    </dgm:pt>
    <dgm:pt modelId="{D5CDFC3C-367C-418F-B7A4-F453A748BEA6}" type="sibTrans" cxnId="{0526D0F4-C306-4B28-BBDE-96D68E18C032}">
      <dgm:prSet/>
      <dgm:spPr/>
      <dgm:t>
        <a:bodyPr/>
        <a:lstStyle/>
        <a:p>
          <a:endParaRPr lang="en-US"/>
        </a:p>
      </dgm:t>
    </dgm:pt>
    <dgm:pt modelId="{3292B930-7A6E-4465-943B-FC820603B721}">
      <dgm:prSet/>
      <dgm:spPr/>
      <dgm:t>
        <a:bodyPr/>
        <a:lstStyle/>
        <a:p>
          <a:r>
            <a:rPr lang="en-US"/>
            <a:t>Fungsi STP broker :</a:t>
          </a:r>
        </a:p>
      </dgm:t>
    </dgm:pt>
    <dgm:pt modelId="{4E6D8C41-E979-416C-A535-823FF61E361B}" type="parTrans" cxnId="{0544493E-4C82-459D-AADC-58DE02CCE8A3}">
      <dgm:prSet/>
      <dgm:spPr/>
      <dgm:t>
        <a:bodyPr/>
        <a:lstStyle/>
        <a:p>
          <a:endParaRPr lang="en-US"/>
        </a:p>
      </dgm:t>
    </dgm:pt>
    <dgm:pt modelId="{70CCC1B9-41BC-41B9-91F8-9BAD4E7C8CA2}" type="sibTrans" cxnId="{0544493E-4C82-459D-AADC-58DE02CCE8A3}">
      <dgm:prSet/>
      <dgm:spPr/>
      <dgm:t>
        <a:bodyPr/>
        <a:lstStyle/>
        <a:p>
          <a:endParaRPr lang="en-US"/>
        </a:p>
      </dgm:t>
    </dgm:pt>
    <dgm:pt modelId="{115BC253-582D-48E4-B5E5-C24CE0E49B68}">
      <dgm:prSet/>
      <dgm:spPr/>
      <dgm:t>
        <a:bodyPr/>
        <a:lstStyle/>
        <a:p>
          <a:r>
            <a:rPr lang="en-US"/>
            <a:t>Bisa semua Teknik dalam trading</a:t>
          </a:r>
        </a:p>
      </dgm:t>
    </dgm:pt>
    <dgm:pt modelId="{92C36212-D695-42A2-8B5B-D9683E205312}" type="parTrans" cxnId="{8EEC92E6-F694-4388-A8B8-082E15920F83}">
      <dgm:prSet/>
      <dgm:spPr/>
      <dgm:t>
        <a:bodyPr/>
        <a:lstStyle/>
        <a:p>
          <a:endParaRPr lang="en-US"/>
        </a:p>
      </dgm:t>
    </dgm:pt>
    <dgm:pt modelId="{D7A865D1-6AB3-4982-A71A-873415CF9827}" type="sibTrans" cxnId="{8EEC92E6-F694-4388-A8B8-082E15920F83}">
      <dgm:prSet/>
      <dgm:spPr/>
      <dgm:t>
        <a:bodyPr/>
        <a:lstStyle/>
        <a:p>
          <a:endParaRPr lang="en-US"/>
        </a:p>
      </dgm:t>
    </dgm:pt>
    <dgm:pt modelId="{EFA7D1C9-9D05-499B-8297-B85A3CE3C7CE}">
      <dgm:prSet/>
      <dgm:spPr/>
      <dgm:t>
        <a:bodyPr/>
        <a:lstStyle/>
        <a:p>
          <a:r>
            <a:rPr lang="en-US"/>
            <a:t>Eksekusi order cepat (no requote)</a:t>
          </a:r>
        </a:p>
      </dgm:t>
    </dgm:pt>
    <dgm:pt modelId="{5F76763A-5A3D-4326-89B7-C1F55A7D0625}" type="parTrans" cxnId="{64081638-3DC6-4DD3-89C7-85F99674F977}">
      <dgm:prSet/>
      <dgm:spPr/>
      <dgm:t>
        <a:bodyPr/>
        <a:lstStyle/>
        <a:p>
          <a:endParaRPr lang="en-US"/>
        </a:p>
      </dgm:t>
    </dgm:pt>
    <dgm:pt modelId="{896AE128-5978-4ACE-9244-521C94444249}" type="sibTrans" cxnId="{64081638-3DC6-4DD3-89C7-85F99674F977}">
      <dgm:prSet/>
      <dgm:spPr/>
      <dgm:t>
        <a:bodyPr/>
        <a:lstStyle/>
        <a:p>
          <a:endParaRPr lang="en-US"/>
        </a:p>
      </dgm:t>
    </dgm:pt>
    <dgm:pt modelId="{D0F26A0E-39A3-4407-9515-FBC5FB21A9BA}">
      <dgm:prSet/>
      <dgm:spPr/>
      <dgm:t>
        <a:bodyPr/>
        <a:lstStyle/>
        <a:p>
          <a:r>
            <a:rPr lang="en-US"/>
            <a:t>Transparansi harga</a:t>
          </a:r>
        </a:p>
      </dgm:t>
    </dgm:pt>
    <dgm:pt modelId="{B62764E3-0C2B-4A9F-926E-CAB8121C09D9}" type="parTrans" cxnId="{6BD1797D-996F-4BA5-9A98-4AF65DA3E279}">
      <dgm:prSet/>
      <dgm:spPr/>
      <dgm:t>
        <a:bodyPr/>
        <a:lstStyle/>
        <a:p>
          <a:endParaRPr lang="en-US"/>
        </a:p>
      </dgm:t>
    </dgm:pt>
    <dgm:pt modelId="{8239A541-A51E-49B1-A650-D1B5DC2ED95E}" type="sibTrans" cxnId="{6BD1797D-996F-4BA5-9A98-4AF65DA3E279}">
      <dgm:prSet/>
      <dgm:spPr/>
      <dgm:t>
        <a:bodyPr/>
        <a:lstStyle/>
        <a:p>
          <a:endParaRPr lang="en-US"/>
        </a:p>
      </dgm:t>
    </dgm:pt>
    <dgm:pt modelId="{9A0CFE2F-971B-4EDF-B8C5-AEF1F91BB2BC}">
      <dgm:prSet/>
      <dgm:spPr/>
      <dgm:t>
        <a:bodyPr/>
        <a:lstStyle/>
        <a:p>
          <a:r>
            <a:rPr lang="en-US"/>
            <a:t>Semua fitur ‘automated order’ terbuka</a:t>
          </a:r>
        </a:p>
      </dgm:t>
    </dgm:pt>
    <dgm:pt modelId="{AFF89024-C926-497E-9CEA-AC722AE87C6F}" type="parTrans" cxnId="{39A9AC57-0643-488A-9C81-A1CAD2224024}">
      <dgm:prSet/>
      <dgm:spPr/>
      <dgm:t>
        <a:bodyPr/>
        <a:lstStyle/>
        <a:p>
          <a:endParaRPr lang="en-US"/>
        </a:p>
      </dgm:t>
    </dgm:pt>
    <dgm:pt modelId="{A84CDD46-6C42-46E3-B242-547D72816EC7}" type="sibTrans" cxnId="{39A9AC57-0643-488A-9C81-A1CAD2224024}">
      <dgm:prSet/>
      <dgm:spPr/>
      <dgm:t>
        <a:bodyPr/>
        <a:lstStyle/>
        <a:p>
          <a:endParaRPr lang="en-US"/>
        </a:p>
      </dgm:t>
    </dgm:pt>
    <dgm:pt modelId="{D24BD6A5-CAA9-4386-86CA-11C474E1339D}" type="pres">
      <dgm:prSet presAssocID="{75A2266C-6F6C-4083-B0D8-8198A609F4E5}" presName="linear" presStyleCnt="0">
        <dgm:presLayoutVars>
          <dgm:animLvl val="lvl"/>
          <dgm:resizeHandles val="exact"/>
        </dgm:presLayoutVars>
      </dgm:prSet>
      <dgm:spPr/>
    </dgm:pt>
    <dgm:pt modelId="{F59821DC-B566-4371-9D45-E582E46D2823}" type="pres">
      <dgm:prSet presAssocID="{9E112618-9D30-42B4-9182-A7670E93C7CF}" presName="parentText" presStyleLbl="node1" presStyleIdx="0" presStyleCnt="3">
        <dgm:presLayoutVars>
          <dgm:chMax val="0"/>
          <dgm:bulletEnabled val="1"/>
        </dgm:presLayoutVars>
      </dgm:prSet>
      <dgm:spPr/>
    </dgm:pt>
    <dgm:pt modelId="{39E15F11-4D38-48FE-986B-B842325C8A09}" type="pres">
      <dgm:prSet presAssocID="{7573C583-EA85-4BAF-B460-3ADAC557AC21}" presName="spacer" presStyleCnt="0"/>
      <dgm:spPr/>
    </dgm:pt>
    <dgm:pt modelId="{C07557E8-07F6-4D8F-ADB5-61456E0EBA92}" type="pres">
      <dgm:prSet presAssocID="{B95AF6A4-9C0C-44AC-823E-8C1A0052604A}" presName="parentText" presStyleLbl="node1" presStyleIdx="1" presStyleCnt="3">
        <dgm:presLayoutVars>
          <dgm:chMax val="0"/>
          <dgm:bulletEnabled val="1"/>
        </dgm:presLayoutVars>
      </dgm:prSet>
      <dgm:spPr/>
    </dgm:pt>
    <dgm:pt modelId="{8A4A32A0-DCFD-4820-8DE6-D459B353D2CF}" type="pres">
      <dgm:prSet presAssocID="{D5CDFC3C-367C-418F-B7A4-F453A748BEA6}" presName="spacer" presStyleCnt="0"/>
      <dgm:spPr/>
    </dgm:pt>
    <dgm:pt modelId="{81815564-96B6-4506-AEA0-F5EDA17EB47E}" type="pres">
      <dgm:prSet presAssocID="{3292B930-7A6E-4465-943B-FC820603B721}" presName="parentText" presStyleLbl="node1" presStyleIdx="2" presStyleCnt="3">
        <dgm:presLayoutVars>
          <dgm:chMax val="0"/>
          <dgm:bulletEnabled val="1"/>
        </dgm:presLayoutVars>
      </dgm:prSet>
      <dgm:spPr/>
    </dgm:pt>
    <dgm:pt modelId="{DA820A07-9E34-4C21-B011-B31B050A5948}" type="pres">
      <dgm:prSet presAssocID="{3292B930-7A6E-4465-943B-FC820603B721}" presName="childText" presStyleLbl="revTx" presStyleIdx="0" presStyleCnt="1">
        <dgm:presLayoutVars>
          <dgm:bulletEnabled val="1"/>
        </dgm:presLayoutVars>
      </dgm:prSet>
      <dgm:spPr/>
    </dgm:pt>
  </dgm:ptLst>
  <dgm:cxnLst>
    <dgm:cxn modelId="{7E6BF506-D73D-4ED3-B2DF-0C406B737A1B}" type="presOf" srcId="{75A2266C-6F6C-4083-B0D8-8198A609F4E5}" destId="{D24BD6A5-CAA9-4386-86CA-11C474E1339D}" srcOrd="0" destOrd="0" presId="urn:microsoft.com/office/officeart/2005/8/layout/vList2"/>
    <dgm:cxn modelId="{0BB5CA09-786F-47E2-83B2-6BE12C067BF0}" type="presOf" srcId="{9E112618-9D30-42B4-9182-A7670E93C7CF}" destId="{F59821DC-B566-4371-9D45-E582E46D2823}" srcOrd="0" destOrd="0" presId="urn:microsoft.com/office/officeart/2005/8/layout/vList2"/>
    <dgm:cxn modelId="{F214BA2D-6B4A-4A02-9609-E6AB1C8C61D4}" type="presOf" srcId="{3292B930-7A6E-4465-943B-FC820603B721}" destId="{81815564-96B6-4506-AEA0-F5EDA17EB47E}" srcOrd="0" destOrd="0" presId="urn:microsoft.com/office/officeart/2005/8/layout/vList2"/>
    <dgm:cxn modelId="{64081638-3DC6-4DD3-89C7-85F99674F977}" srcId="{3292B930-7A6E-4465-943B-FC820603B721}" destId="{EFA7D1C9-9D05-499B-8297-B85A3CE3C7CE}" srcOrd="1" destOrd="0" parTransId="{5F76763A-5A3D-4326-89B7-C1F55A7D0625}" sibTransId="{896AE128-5978-4ACE-9244-521C94444249}"/>
    <dgm:cxn modelId="{0544493E-4C82-459D-AADC-58DE02CCE8A3}" srcId="{75A2266C-6F6C-4083-B0D8-8198A609F4E5}" destId="{3292B930-7A6E-4465-943B-FC820603B721}" srcOrd="2" destOrd="0" parTransId="{4E6D8C41-E979-416C-A535-823FF61E361B}" sibTransId="{70CCC1B9-41BC-41B9-91F8-9BAD4E7C8CA2}"/>
    <dgm:cxn modelId="{89A04C77-3786-41DA-A3FA-8274D2CD31F5}" type="presOf" srcId="{EFA7D1C9-9D05-499B-8297-B85A3CE3C7CE}" destId="{DA820A07-9E34-4C21-B011-B31B050A5948}" srcOrd="0" destOrd="1" presId="urn:microsoft.com/office/officeart/2005/8/layout/vList2"/>
    <dgm:cxn modelId="{3EB07457-D8F3-4939-BB2A-0F1DAADD8237}" type="presOf" srcId="{D0F26A0E-39A3-4407-9515-FBC5FB21A9BA}" destId="{DA820A07-9E34-4C21-B011-B31B050A5948}" srcOrd="0" destOrd="2" presId="urn:microsoft.com/office/officeart/2005/8/layout/vList2"/>
    <dgm:cxn modelId="{39A9AC57-0643-488A-9C81-A1CAD2224024}" srcId="{3292B930-7A6E-4465-943B-FC820603B721}" destId="{9A0CFE2F-971B-4EDF-B8C5-AEF1F91BB2BC}" srcOrd="3" destOrd="0" parTransId="{AFF89024-C926-497E-9CEA-AC722AE87C6F}" sibTransId="{A84CDD46-6C42-46E3-B242-547D72816EC7}"/>
    <dgm:cxn modelId="{6BD1797D-996F-4BA5-9A98-4AF65DA3E279}" srcId="{3292B930-7A6E-4465-943B-FC820603B721}" destId="{D0F26A0E-39A3-4407-9515-FBC5FB21A9BA}" srcOrd="2" destOrd="0" parTransId="{B62764E3-0C2B-4A9F-926E-CAB8121C09D9}" sibTransId="{8239A541-A51E-49B1-A650-D1B5DC2ED95E}"/>
    <dgm:cxn modelId="{2893C6A2-F7CC-4ADD-A8BF-E04381D374EE}" type="presOf" srcId="{9A0CFE2F-971B-4EDF-B8C5-AEF1F91BB2BC}" destId="{DA820A07-9E34-4C21-B011-B31B050A5948}" srcOrd="0" destOrd="3" presId="urn:microsoft.com/office/officeart/2005/8/layout/vList2"/>
    <dgm:cxn modelId="{57C8CFA3-72EC-4889-A9DD-E7D8AF1D103C}" type="presOf" srcId="{115BC253-582D-48E4-B5E5-C24CE0E49B68}" destId="{DA820A07-9E34-4C21-B011-B31B050A5948}" srcOrd="0" destOrd="0" presId="urn:microsoft.com/office/officeart/2005/8/layout/vList2"/>
    <dgm:cxn modelId="{EC7792AB-F321-4C95-BE8B-404E9BAC1D4D}" type="presOf" srcId="{B95AF6A4-9C0C-44AC-823E-8C1A0052604A}" destId="{C07557E8-07F6-4D8F-ADB5-61456E0EBA92}" srcOrd="0" destOrd="0" presId="urn:microsoft.com/office/officeart/2005/8/layout/vList2"/>
    <dgm:cxn modelId="{9100FEC9-84E8-42A1-8E1A-5275535E4157}" srcId="{75A2266C-6F6C-4083-B0D8-8198A609F4E5}" destId="{9E112618-9D30-42B4-9182-A7670E93C7CF}" srcOrd="0" destOrd="0" parTransId="{3ECFF7D9-EBE0-45DC-9DDC-85DC88169D7A}" sibTransId="{7573C583-EA85-4BAF-B460-3ADAC557AC21}"/>
    <dgm:cxn modelId="{8EEC92E6-F694-4388-A8B8-082E15920F83}" srcId="{3292B930-7A6E-4465-943B-FC820603B721}" destId="{115BC253-582D-48E4-B5E5-C24CE0E49B68}" srcOrd="0" destOrd="0" parTransId="{92C36212-D695-42A2-8B5B-D9683E205312}" sibTransId="{D7A865D1-6AB3-4982-A71A-873415CF9827}"/>
    <dgm:cxn modelId="{0526D0F4-C306-4B28-BBDE-96D68E18C032}" srcId="{75A2266C-6F6C-4083-B0D8-8198A609F4E5}" destId="{B95AF6A4-9C0C-44AC-823E-8C1A0052604A}" srcOrd="1" destOrd="0" parTransId="{C1436A65-5032-4819-81FB-4EFE1691D40F}" sibTransId="{D5CDFC3C-367C-418F-B7A4-F453A748BEA6}"/>
    <dgm:cxn modelId="{E0B97DC6-FD8A-4569-B24F-D4ED56982DA9}" type="presParOf" srcId="{D24BD6A5-CAA9-4386-86CA-11C474E1339D}" destId="{F59821DC-B566-4371-9D45-E582E46D2823}" srcOrd="0" destOrd="0" presId="urn:microsoft.com/office/officeart/2005/8/layout/vList2"/>
    <dgm:cxn modelId="{4DCAD601-9299-4BCA-80DB-B8E806F299A6}" type="presParOf" srcId="{D24BD6A5-CAA9-4386-86CA-11C474E1339D}" destId="{39E15F11-4D38-48FE-986B-B842325C8A09}" srcOrd="1" destOrd="0" presId="urn:microsoft.com/office/officeart/2005/8/layout/vList2"/>
    <dgm:cxn modelId="{685C85EC-665A-43DC-B2DF-96AB5C44B35E}" type="presParOf" srcId="{D24BD6A5-CAA9-4386-86CA-11C474E1339D}" destId="{C07557E8-07F6-4D8F-ADB5-61456E0EBA92}" srcOrd="2" destOrd="0" presId="urn:microsoft.com/office/officeart/2005/8/layout/vList2"/>
    <dgm:cxn modelId="{2F0C4382-5E1C-4358-BD95-4B57775AA36B}" type="presParOf" srcId="{D24BD6A5-CAA9-4386-86CA-11C474E1339D}" destId="{8A4A32A0-DCFD-4820-8DE6-D459B353D2CF}" srcOrd="3" destOrd="0" presId="urn:microsoft.com/office/officeart/2005/8/layout/vList2"/>
    <dgm:cxn modelId="{45778DA2-E69E-4715-B8F1-770D5EAE1304}" type="presParOf" srcId="{D24BD6A5-CAA9-4386-86CA-11C474E1339D}" destId="{81815564-96B6-4506-AEA0-F5EDA17EB47E}" srcOrd="4" destOrd="0" presId="urn:microsoft.com/office/officeart/2005/8/layout/vList2"/>
    <dgm:cxn modelId="{1D2AE862-DCB9-42EB-9C76-E9BFFD29A751}" type="presParOf" srcId="{D24BD6A5-CAA9-4386-86CA-11C474E1339D}" destId="{DA820A07-9E34-4C21-B011-B31B050A5948}"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81EA8C-6B70-4B6B-8D6C-3C03FA7BA799}"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992BE979-B177-43FB-9320-29A3CD6476A9}">
      <dgm:prSet/>
      <dgm:spPr/>
      <dgm:t>
        <a:bodyPr/>
        <a:lstStyle/>
        <a:p>
          <a:r>
            <a:rPr lang="en-US"/>
            <a:t>Di Indonesia sendiri, regulasi yang menaungi pasar forex &amp; futures adalah Badan Pengawas Perdagangan Berjangka Komodit (BAPPEBTI). BAPPEBTI juga terhubung dengan BI, OJK, Kominfo, dan Lembaga hukum yang laiinnya. </a:t>
          </a:r>
        </a:p>
      </dgm:t>
    </dgm:pt>
    <dgm:pt modelId="{4F28FD67-2229-4C01-9B02-70139EB7273A}" type="parTrans" cxnId="{CF3BA8DF-E83D-4848-BB24-E781A13406C3}">
      <dgm:prSet/>
      <dgm:spPr/>
      <dgm:t>
        <a:bodyPr/>
        <a:lstStyle/>
        <a:p>
          <a:endParaRPr lang="en-US"/>
        </a:p>
      </dgm:t>
    </dgm:pt>
    <dgm:pt modelId="{8BC4ADF5-39F0-43E9-A56B-A0CB07B72531}" type="sibTrans" cxnId="{CF3BA8DF-E83D-4848-BB24-E781A13406C3}">
      <dgm:prSet/>
      <dgm:spPr/>
      <dgm:t>
        <a:bodyPr/>
        <a:lstStyle/>
        <a:p>
          <a:endParaRPr lang="en-US"/>
        </a:p>
      </dgm:t>
    </dgm:pt>
    <dgm:pt modelId="{BEDBDD70-AC06-424E-A0A0-0D89B1F35326}">
      <dgm:prSet/>
      <dgm:spPr/>
      <dgm:t>
        <a:bodyPr/>
        <a:lstStyle/>
        <a:p>
          <a:r>
            <a:rPr lang="en-US"/>
            <a:t>Broker forex &amp; futures di Indonesia wajib memiliki izin resmi dari BAPPEBTI, dan broker harus terdaftar di anggota Jakarta future exchange (jfx) dan Indonesia commodity &amp; derivatives exchange (ICDX).</a:t>
          </a:r>
        </a:p>
      </dgm:t>
    </dgm:pt>
    <dgm:pt modelId="{69552627-4A07-4882-B806-911B9339B38C}" type="parTrans" cxnId="{EF368F0F-DB28-4BC9-B5D3-9295D28456BE}">
      <dgm:prSet/>
      <dgm:spPr/>
      <dgm:t>
        <a:bodyPr/>
        <a:lstStyle/>
        <a:p>
          <a:endParaRPr lang="en-US"/>
        </a:p>
      </dgm:t>
    </dgm:pt>
    <dgm:pt modelId="{4F52D04E-2E1B-4B6C-B9D0-D173394AC4D4}" type="sibTrans" cxnId="{EF368F0F-DB28-4BC9-B5D3-9295D28456BE}">
      <dgm:prSet/>
      <dgm:spPr/>
      <dgm:t>
        <a:bodyPr/>
        <a:lstStyle/>
        <a:p>
          <a:endParaRPr lang="en-US"/>
        </a:p>
      </dgm:t>
    </dgm:pt>
    <dgm:pt modelId="{173F037B-7A90-4389-A511-8A7FB57BF173}" type="pres">
      <dgm:prSet presAssocID="{5A81EA8C-6B70-4B6B-8D6C-3C03FA7BA799}" presName="hierChild1" presStyleCnt="0">
        <dgm:presLayoutVars>
          <dgm:chPref val="1"/>
          <dgm:dir/>
          <dgm:animOne val="branch"/>
          <dgm:animLvl val="lvl"/>
          <dgm:resizeHandles/>
        </dgm:presLayoutVars>
      </dgm:prSet>
      <dgm:spPr/>
    </dgm:pt>
    <dgm:pt modelId="{3072669F-B524-40BF-A706-770C44EBAF47}" type="pres">
      <dgm:prSet presAssocID="{992BE979-B177-43FB-9320-29A3CD6476A9}" presName="hierRoot1" presStyleCnt="0"/>
      <dgm:spPr/>
    </dgm:pt>
    <dgm:pt modelId="{709FC0B4-371E-4CB8-9E56-6212A65B2BE5}" type="pres">
      <dgm:prSet presAssocID="{992BE979-B177-43FB-9320-29A3CD6476A9}" presName="composite" presStyleCnt="0"/>
      <dgm:spPr/>
    </dgm:pt>
    <dgm:pt modelId="{950DCE1D-9771-4903-A0D3-6485E1442A41}" type="pres">
      <dgm:prSet presAssocID="{992BE979-B177-43FB-9320-29A3CD6476A9}" presName="background" presStyleLbl="node0" presStyleIdx="0" presStyleCnt="2"/>
      <dgm:spPr/>
    </dgm:pt>
    <dgm:pt modelId="{5867BFDA-B161-498D-98CE-CE6543DF7913}" type="pres">
      <dgm:prSet presAssocID="{992BE979-B177-43FB-9320-29A3CD6476A9}" presName="text" presStyleLbl="fgAcc0" presStyleIdx="0" presStyleCnt="2">
        <dgm:presLayoutVars>
          <dgm:chPref val="3"/>
        </dgm:presLayoutVars>
      </dgm:prSet>
      <dgm:spPr/>
    </dgm:pt>
    <dgm:pt modelId="{F8416A13-4CAE-44B3-83C4-4803586D1520}" type="pres">
      <dgm:prSet presAssocID="{992BE979-B177-43FB-9320-29A3CD6476A9}" presName="hierChild2" presStyleCnt="0"/>
      <dgm:spPr/>
    </dgm:pt>
    <dgm:pt modelId="{393F8941-4B7F-4865-BBF1-485A319EAF38}" type="pres">
      <dgm:prSet presAssocID="{BEDBDD70-AC06-424E-A0A0-0D89B1F35326}" presName="hierRoot1" presStyleCnt="0"/>
      <dgm:spPr/>
    </dgm:pt>
    <dgm:pt modelId="{94FD3103-4C70-473B-B255-27D3D5B0784B}" type="pres">
      <dgm:prSet presAssocID="{BEDBDD70-AC06-424E-A0A0-0D89B1F35326}" presName="composite" presStyleCnt="0"/>
      <dgm:spPr/>
    </dgm:pt>
    <dgm:pt modelId="{B30036C7-E694-498E-A02E-FB1C9C5E8FF5}" type="pres">
      <dgm:prSet presAssocID="{BEDBDD70-AC06-424E-A0A0-0D89B1F35326}" presName="background" presStyleLbl="node0" presStyleIdx="1" presStyleCnt="2"/>
      <dgm:spPr/>
    </dgm:pt>
    <dgm:pt modelId="{23C1EF2D-84E5-4FBC-B57B-10BFE3A59DD9}" type="pres">
      <dgm:prSet presAssocID="{BEDBDD70-AC06-424E-A0A0-0D89B1F35326}" presName="text" presStyleLbl="fgAcc0" presStyleIdx="1" presStyleCnt="2">
        <dgm:presLayoutVars>
          <dgm:chPref val="3"/>
        </dgm:presLayoutVars>
      </dgm:prSet>
      <dgm:spPr/>
    </dgm:pt>
    <dgm:pt modelId="{82851C1A-A010-4A68-A1CD-89DD93F2A441}" type="pres">
      <dgm:prSet presAssocID="{BEDBDD70-AC06-424E-A0A0-0D89B1F35326}" presName="hierChild2" presStyleCnt="0"/>
      <dgm:spPr/>
    </dgm:pt>
  </dgm:ptLst>
  <dgm:cxnLst>
    <dgm:cxn modelId="{EF368F0F-DB28-4BC9-B5D3-9295D28456BE}" srcId="{5A81EA8C-6B70-4B6B-8D6C-3C03FA7BA799}" destId="{BEDBDD70-AC06-424E-A0A0-0D89B1F35326}" srcOrd="1" destOrd="0" parTransId="{69552627-4A07-4882-B806-911B9339B38C}" sibTransId="{4F52D04E-2E1B-4B6C-B9D0-D173394AC4D4}"/>
    <dgm:cxn modelId="{CCAF3911-4B44-47F5-8D41-82CFFF640663}" type="presOf" srcId="{992BE979-B177-43FB-9320-29A3CD6476A9}" destId="{5867BFDA-B161-498D-98CE-CE6543DF7913}" srcOrd="0" destOrd="0" presId="urn:microsoft.com/office/officeart/2005/8/layout/hierarchy1"/>
    <dgm:cxn modelId="{811FB424-76A2-4AFB-98AC-770CAD54CE5A}" type="presOf" srcId="{5A81EA8C-6B70-4B6B-8D6C-3C03FA7BA799}" destId="{173F037B-7A90-4389-A511-8A7FB57BF173}" srcOrd="0" destOrd="0" presId="urn:microsoft.com/office/officeart/2005/8/layout/hierarchy1"/>
    <dgm:cxn modelId="{CF3BA8DF-E83D-4848-BB24-E781A13406C3}" srcId="{5A81EA8C-6B70-4B6B-8D6C-3C03FA7BA799}" destId="{992BE979-B177-43FB-9320-29A3CD6476A9}" srcOrd="0" destOrd="0" parTransId="{4F28FD67-2229-4C01-9B02-70139EB7273A}" sibTransId="{8BC4ADF5-39F0-43E9-A56B-A0CB07B72531}"/>
    <dgm:cxn modelId="{1D965DF0-EBF1-46C7-A99F-9B941ED11A62}" type="presOf" srcId="{BEDBDD70-AC06-424E-A0A0-0D89B1F35326}" destId="{23C1EF2D-84E5-4FBC-B57B-10BFE3A59DD9}" srcOrd="0" destOrd="0" presId="urn:microsoft.com/office/officeart/2005/8/layout/hierarchy1"/>
    <dgm:cxn modelId="{2A5B4A76-8E0C-4304-BA5E-ED8229453281}" type="presParOf" srcId="{173F037B-7A90-4389-A511-8A7FB57BF173}" destId="{3072669F-B524-40BF-A706-770C44EBAF47}" srcOrd="0" destOrd="0" presId="urn:microsoft.com/office/officeart/2005/8/layout/hierarchy1"/>
    <dgm:cxn modelId="{F49183DC-DA57-4F54-931A-5C637C856B28}" type="presParOf" srcId="{3072669F-B524-40BF-A706-770C44EBAF47}" destId="{709FC0B4-371E-4CB8-9E56-6212A65B2BE5}" srcOrd="0" destOrd="0" presId="urn:microsoft.com/office/officeart/2005/8/layout/hierarchy1"/>
    <dgm:cxn modelId="{E9D673E5-14CE-447A-90D3-61BCEE527832}" type="presParOf" srcId="{709FC0B4-371E-4CB8-9E56-6212A65B2BE5}" destId="{950DCE1D-9771-4903-A0D3-6485E1442A41}" srcOrd="0" destOrd="0" presId="urn:microsoft.com/office/officeart/2005/8/layout/hierarchy1"/>
    <dgm:cxn modelId="{543677DD-015A-4957-859E-CF213AD61F75}" type="presParOf" srcId="{709FC0B4-371E-4CB8-9E56-6212A65B2BE5}" destId="{5867BFDA-B161-498D-98CE-CE6543DF7913}" srcOrd="1" destOrd="0" presId="urn:microsoft.com/office/officeart/2005/8/layout/hierarchy1"/>
    <dgm:cxn modelId="{E899704D-F3E3-42D7-A2A8-EB65185E5D25}" type="presParOf" srcId="{3072669F-B524-40BF-A706-770C44EBAF47}" destId="{F8416A13-4CAE-44B3-83C4-4803586D1520}" srcOrd="1" destOrd="0" presId="urn:microsoft.com/office/officeart/2005/8/layout/hierarchy1"/>
    <dgm:cxn modelId="{1C2E7E3B-1EEB-4428-9A86-18BFF8119275}" type="presParOf" srcId="{173F037B-7A90-4389-A511-8A7FB57BF173}" destId="{393F8941-4B7F-4865-BBF1-485A319EAF38}" srcOrd="1" destOrd="0" presId="urn:microsoft.com/office/officeart/2005/8/layout/hierarchy1"/>
    <dgm:cxn modelId="{6DA4CD91-F43B-4F37-8AC8-3E03DD6DBF4A}" type="presParOf" srcId="{393F8941-4B7F-4865-BBF1-485A319EAF38}" destId="{94FD3103-4C70-473B-B255-27D3D5B0784B}" srcOrd="0" destOrd="0" presId="urn:microsoft.com/office/officeart/2005/8/layout/hierarchy1"/>
    <dgm:cxn modelId="{A56745D2-AC06-4769-BE57-8AD669FC7B20}" type="presParOf" srcId="{94FD3103-4C70-473B-B255-27D3D5B0784B}" destId="{B30036C7-E694-498E-A02E-FB1C9C5E8FF5}" srcOrd="0" destOrd="0" presId="urn:microsoft.com/office/officeart/2005/8/layout/hierarchy1"/>
    <dgm:cxn modelId="{4ADC34B6-2EBC-4ED3-AAAE-12AF4E8520A3}" type="presParOf" srcId="{94FD3103-4C70-473B-B255-27D3D5B0784B}" destId="{23C1EF2D-84E5-4FBC-B57B-10BFE3A59DD9}" srcOrd="1" destOrd="0" presId="urn:microsoft.com/office/officeart/2005/8/layout/hierarchy1"/>
    <dgm:cxn modelId="{2601B57D-54ED-4208-AEC6-ED1268AF447C}" type="presParOf" srcId="{393F8941-4B7F-4865-BBF1-485A319EAF38}" destId="{82851C1A-A010-4A68-A1CD-89DD93F2A441}"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0CF911-536F-483E-AEAC-39D70841562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818315F8-891D-4190-A171-1A9BC2112264}">
      <dgm:prSet/>
      <dgm:spPr/>
      <dgm:t>
        <a:bodyPr/>
        <a:lstStyle/>
        <a:p>
          <a:r>
            <a:rPr lang="en-US"/>
            <a:t>Dalam trading harus bisa Analisa market. Analis gak perlu bisa trading, tapi trader harus wajib bisa menganalisa. Kalau gak bisa Analisa market, trader terjebak dalam mindset gambling &amp; feeling.</a:t>
          </a:r>
        </a:p>
      </dgm:t>
    </dgm:pt>
    <dgm:pt modelId="{EA006AE6-9D33-4270-81B7-AFF705E2C5E2}" type="parTrans" cxnId="{6A8A79E1-BB2F-4DE5-B87F-65A6171BA1D0}">
      <dgm:prSet/>
      <dgm:spPr/>
      <dgm:t>
        <a:bodyPr/>
        <a:lstStyle/>
        <a:p>
          <a:endParaRPr lang="en-US"/>
        </a:p>
      </dgm:t>
    </dgm:pt>
    <dgm:pt modelId="{86BD3267-AB7B-4DD8-AFB8-8F6CA0E0CEC1}" type="sibTrans" cxnId="{6A8A79E1-BB2F-4DE5-B87F-65A6171BA1D0}">
      <dgm:prSet/>
      <dgm:spPr/>
      <dgm:t>
        <a:bodyPr/>
        <a:lstStyle/>
        <a:p>
          <a:endParaRPr lang="en-US"/>
        </a:p>
      </dgm:t>
    </dgm:pt>
    <dgm:pt modelId="{4071325F-BB61-4A92-BCE6-8DD4F915DE0D}">
      <dgm:prSet/>
      <dgm:spPr/>
      <dgm:t>
        <a:bodyPr/>
        <a:lstStyle/>
        <a:p>
          <a:r>
            <a:rPr lang="en-US"/>
            <a:t>Siapin trading plan satu per satu, ibarat seperti mau perang. Dalam perang harus mengetahui lawan kita seperti apa. Di dunia trading, setiap market memiliki karakteristiknya masing-masing. </a:t>
          </a:r>
        </a:p>
      </dgm:t>
    </dgm:pt>
    <dgm:pt modelId="{5A0B78CE-8E9E-4A5F-BEB2-1C07A4323B7B}" type="parTrans" cxnId="{C9E84645-C324-4A7A-916C-B4262B927B4C}">
      <dgm:prSet/>
      <dgm:spPr/>
      <dgm:t>
        <a:bodyPr/>
        <a:lstStyle/>
        <a:p>
          <a:endParaRPr lang="en-US"/>
        </a:p>
      </dgm:t>
    </dgm:pt>
    <dgm:pt modelId="{35C1AE1C-2BEF-4B72-94E6-9158D79978E3}" type="sibTrans" cxnId="{C9E84645-C324-4A7A-916C-B4262B927B4C}">
      <dgm:prSet/>
      <dgm:spPr/>
      <dgm:t>
        <a:bodyPr/>
        <a:lstStyle/>
        <a:p>
          <a:endParaRPr lang="en-US"/>
        </a:p>
      </dgm:t>
    </dgm:pt>
    <dgm:pt modelId="{7E2D3861-146E-44A4-936E-B07A3BA3C795}">
      <dgm:prSet/>
      <dgm:spPr/>
      <dgm:t>
        <a:bodyPr/>
        <a:lstStyle/>
        <a:p>
          <a:r>
            <a:rPr lang="en-US"/>
            <a:t>Siapin goals kamu dalam trading itu apa, make it realistic goals</a:t>
          </a:r>
        </a:p>
      </dgm:t>
    </dgm:pt>
    <dgm:pt modelId="{0FC5A3C4-404A-4D45-A85B-335EE66770BB}" type="parTrans" cxnId="{597B08C7-2EBC-4B29-8CED-4D990948F44F}">
      <dgm:prSet/>
      <dgm:spPr/>
      <dgm:t>
        <a:bodyPr/>
        <a:lstStyle/>
        <a:p>
          <a:endParaRPr lang="en-US"/>
        </a:p>
      </dgm:t>
    </dgm:pt>
    <dgm:pt modelId="{298796BD-8821-42B6-AD80-D4D70B9648F3}" type="sibTrans" cxnId="{597B08C7-2EBC-4B29-8CED-4D990948F44F}">
      <dgm:prSet/>
      <dgm:spPr/>
      <dgm:t>
        <a:bodyPr/>
        <a:lstStyle/>
        <a:p>
          <a:endParaRPr lang="en-US"/>
        </a:p>
      </dgm:t>
    </dgm:pt>
    <dgm:pt modelId="{48CD8E7B-04EC-4ADE-BE9E-0B1B1AC52411}">
      <dgm:prSet/>
      <dgm:spPr/>
      <dgm:t>
        <a:bodyPr/>
        <a:lstStyle/>
        <a:p>
          <a:r>
            <a:rPr lang="en-US"/>
            <a:t>Jangan lupa untuk self reward (Enjoy your cuan)</a:t>
          </a:r>
        </a:p>
      </dgm:t>
    </dgm:pt>
    <dgm:pt modelId="{BE510AF0-C783-4E22-B532-2B4B152B334F}" type="parTrans" cxnId="{62D90493-2DFA-4908-B7FC-202010353D6F}">
      <dgm:prSet/>
      <dgm:spPr/>
      <dgm:t>
        <a:bodyPr/>
        <a:lstStyle/>
        <a:p>
          <a:endParaRPr lang="en-US"/>
        </a:p>
      </dgm:t>
    </dgm:pt>
    <dgm:pt modelId="{7B149CB2-7649-4527-86A2-113D1A35E53D}" type="sibTrans" cxnId="{62D90493-2DFA-4908-B7FC-202010353D6F}">
      <dgm:prSet/>
      <dgm:spPr/>
      <dgm:t>
        <a:bodyPr/>
        <a:lstStyle/>
        <a:p>
          <a:endParaRPr lang="en-US"/>
        </a:p>
      </dgm:t>
    </dgm:pt>
    <dgm:pt modelId="{E17DC674-BFD4-4999-A858-6E9A8A7BDB91}" type="pres">
      <dgm:prSet presAssocID="{E20CF911-536F-483E-AEAC-39D70841562D}" presName="linear" presStyleCnt="0">
        <dgm:presLayoutVars>
          <dgm:animLvl val="lvl"/>
          <dgm:resizeHandles val="exact"/>
        </dgm:presLayoutVars>
      </dgm:prSet>
      <dgm:spPr/>
    </dgm:pt>
    <dgm:pt modelId="{0D0949D8-5C57-41B4-8662-323891BF0201}" type="pres">
      <dgm:prSet presAssocID="{818315F8-891D-4190-A171-1A9BC2112264}" presName="parentText" presStyleLbl="node1" presStyleIdx="0" presStyleCnt="4">
        <dgm:presLayoutVars>
          <dgm:chMax val="0"/>
          <dgm:bulletEnabled val="1"/>
        </dgm:presLayoutVars>
      </dgm:prSet>
      <dgm:spPr/>
    </dgm:pt>
    <dgm:pt modelId="{B8B6F3AD-9029-4888-ADFB-16E29FEC1C0D}" type="pres">
      <dgm:prSet presAssocID="{86BD3267-AB7B-4DD8-AFB8-8F6CA0E0CEC1}" presName="spacer" presStyleCnt="0"/>
      <dgm:spPr/>
    </dgm:pt>
    <dgm:pt modelId="{47F26263-7EC3-43BF-865F-7D803B138E8B}" type="pres">
      <dgm:prSet presAssocID="{4071325F-BB61-4A92-BCE6-8DD4F915DE0D}" presName="parentText" presStyleLbl="node1" presStyleIdx="1" presStyleCnt="4">
        <dgm:presLayoutVars>
          <dgm:chMax val="0"/>
          <dgm:bulletEnabled val="1"/>
        </dgm:presLayoutVars>
      </dgm:prSet>
      <dgm:spPr/>
    </dgm:pt>
    <dgm:pt modelId="{FFF27551-59EF-45FD-8709-26AE9339FDB1}" type="pres">
      <dgm:prSet presAssocID="{35C1AE1C-2BEF-4B72-94E6-9158D79978E3}" presName="spacer" presStyleCnt="0"/>
      <dgm:spPr/>
    </dgm:pt>
    <dgm:pt modelId="{8E22B6FC-8EE5-4E82-92D1-EBD622F25523}" type="pres">
      <dgm:prSet presAssocID="{7E2D3861-146E-44A4-936E-B07A3BA3C795}" presName="parentText" presStyleLbl="node1" presStyleIdx="2" presStyleCnt="4">
        <dgm:presLayoutVars>
          <dgm:chMax val="0"/>
          <dgm:bulletEnabled val="1"/>
        </dgm:presLayoutVars>
      </dgm:prSet>
      <dgm:spPr/>
    </dgm:pt>
    <dgm:pt modelId="{E68FF0D2-0257-44D1-821C-18FF76AE21E1}" type="pres">
      <dgm:prSet presAssocID="{298796BD-8821-42B6-AD80-D4D70B9648F3}" presName="spacer" presStyleCnt="0"/>
      <dgm:spPr/>
    </dgm:pt>
    <dgm:pt modelId="{E2FE40A2-476A-4858-A472-F590C695FF6F}" type="pres">
      <dgm:prSet presAssocID="{48CD8E7B-04EC-4ADE-BE9E-0B1B1AC52411}" presName="parentText" presStyleLbl="node1" presStyleIdx="3" presStyleCnt="4">
        <dgm:presLayoutVars>
          <dgm:chMax val="0"/>
          <dgm:bulletEnabled val="1"/>
        </dgm:presLayoutVars>
      </dgm:prSet>
      <dgm:spPr/>
    </dgm:pt>
  </dgm:ptLst>
  <dgm:cxnLst>
    <dgm:cxn modelId="{EC265E00-C61D-41E2-B4B9-41306BC94F80}" type="presOf" srcId="{48CD8E7B-04EC-4ADE-BE9E-0B1B1AC52411}" destId="{E2FE40A2-476A-4858-A472-F590C695FF6F}" srcOrd="0" destOrd="0" presId="urn:microsoft.com/office/officeart/2005/8/layout/vList2"/>
    <dgm:cxn modelId="{C9E84645-C324-4A7A-916C-B4262B927B4C}" srcId="{E20CF911-536F-483E-AEAC-39D70841562D}" destId="{4071325F-BB61-4A92-BCE6-8DD4F915DE0D}" srcOrd="1" destOrd="0" parTransId="{5A0B78CE-8E9E-4A5F-BEB2-1C07A4323B7B}" sibTransId="{35C1AE1C-2BEF-4B72-94E6-9158D79978E3}"/>
    <dgm:cxn modelId="{62D90493-2DFA-4908-B7FC-202010353D6F}" srcId="{E20CF911-536F-483E-AEAC-39D70841562D}" destId="{48CD8E7B-04EC-4ADE-BE9E-0B1B1AC52411}" srcOrd="3" destOrd="0" parTransId="{BE510AF0-C783-4E22-B532-2B4B152B334F}" sibTransId="{7B149CB2-7649-4527-86A2-113D1A35E53D}"/>
    <dgm:cxn modelId="{0659FEB1-600B-459D-91FA-A226195D009B}" type="presOf" srcId="{E20CF911-536F-483E-AEAC-39D70841562D}" destId="{E17DC674-BFD4-4999-A858-6E9A8A7BDB91}" srcOrd="0" destOrd="0" presId="urn:microsoft.com/office/officeart/2005/8/layout/vList2"/>
    <dgm:cxn modelId="{84A2BFB6-E906-4FE6-95EA-E543E8C93CEE}" type="presOf" srcId="{818315F8-891D-4190-A171-1A9BC2112264}" destId="{0D0949D8-5C57-41B4-8662-323891BF0201}" srcOrd="0" destOrd="0" presId="urn:microsoft.com/office/officeart/2005/8/layout/vList2"/>
    <dgm:cxn modelId="{597B08C7-2EBC-4B29-8CED-4D990948F44F}" srcId="{E20CF911-536F-483E-AEAC-39D70841562D}" destId="{7E2D3861-146E-44A4-936E-B07A3BA3C795}" srcOrd="2" destOrd="0" parTransId="{0FC5A3C4-404A-4D45-A85B-335EE66770BB}" sibTransId="{298796BD-8821-42B6-AD80-D4D70B9648F3}"/>
    <dgm:cxn modelId="{6A8A79E1-BB2F-4DE5-B87F-65A6171BA1D0}" srcId="{E20CF911-536F-483E-AEAC-39D70841562D}" destId="{818315F8-891D-4190-A171-1A9BC2112264}" srcOrd="0" destOrd="0" parTransId="{EA006AE6-9D33-4270-81B7-AFF705E2C5E2}" sibTransId="{86BD3267-AB7B-4DD8-AFB8-8F6CA0E0CEC1}"/>
    <dgm:cxn modelId="{A6988BE8-241C-4121-A556-E99A7D85E84C}" type="presOf" srcId="{4071325F-BB61-4A92-BCE6-8DD4F915DE0D}" destId="{47F26263-7EC3-43BF-865F-7D803B138E8B}" srcOrd="0" destOrd="0" presId="urn:microsoft.com/office/officeart/2005/8/layout/vList2"/>
    <dgm:cxn modelId="{238C08FF-9774-4650-942A-EAA7F55F537B}" type="presOf" srcId="{7E2D3861-146E-44A4-936E-B07A3BA3C795}" destId="{8E22B6FC-8EE5-4E82-92D1-EBD622F25523}" srcOrd="0" destOrd="0" presId="urn:microsoft.com/office/officeart/2005/8/layout/vList2"/>
    <dgm:cxn modelId="{4B7F5C2F-4051-4B8C-945E-463B13D7459D}" type="presParOf" srcId="{E17DC674-BFD4-4999-A858-6E9A8A7BDB91}" destId="{0D0949D8-5C57-41B4-8662-323891BF0201}" srcOrd="0" destOrd="0" presId="urn:microsoft.com/office/officeart/2005/8/layout/vList2"/>
    <dgm:cxn modelId="{ED47FC67-A719-42C8-A13F-33F871B36C66}" type="presParOf" srcId="{E17DC674-BFD4-4999-A858-6E9A8A7BDB91}" destId="{B8B6F3AD-9029-4888-ADFB-16E29FEC1C0D}" srcOrd="1" destOrd="0" presId="urn:microsoft.com/office/officeart/2005/8/layout/vList2"/>
    <dgm:cxn modelId="{70ABAD88-BBF6-48EA-8CDD-73D4F624AA6A}" type="presParOf" srcId="{E17DC674-BFD4-4999-A858-6E9A8A7BDB91}" destId="{47F26263-7EC3-43BF-865F-7D803B138E8B}" srcOrd="2" destOrd="0" presId="urn:microsoft.com/office/officeart/2005/8/layout/vList2"/>
    <dgm:cxn modelId="{E66D41F5-2E64-43D9-B874-A4020F0A7507}" type="presParOf" srcId="{E17DC674-BFD4-4999-A858-6E9A8A7BDB91}" destId="{FFF27551-59EF-45FD-8709-26AE9339FDB1}" srcOrd="3" destOrd="0" presId="urn:microsoft.com/office/officeart/2005/8/layout/vList2"/>
    <dgm:cxn modelId="{8EB359ED-AA37-49F9-B0B5-D18B0C9EFAFD}" type="presParOf" srcId="{E17DC674-BFD4-4999-A858-6E9A8A7BDB91}" destId="{8E22B6FC-8EE5-4E82-92D1-EBD622F25523}" srcOrd="4" destOrd="0" presId="urn:microsoft.com/office/officeart/2005/8/layout/vList2"/>
    <dgm:cxn modelId="{2C2F877E-63B1-464F-A7DE-E275C22FCD30}" type="presParOf" srcId="{E17DC674-BFD4-4999-A858-6E9A8A7BDB91}" destId="{E68FF0D2-0257-44D1-821C-18FF76AE21E1}" srcOrd="5" destOrd="0" presId="urn:microsoft.com/office/officeart/2005/8/layout/vList2"/>
    <dgm:cxn modelId="{1652F111-48CB-4962-985A-C97F6B8B62D2}" type="presParOf" srcId="{E17DC674-BFD4-4999-A858-6E9A8A7BDB91}" destId="{E2FE40A2-476A-4858-A472-F590C695FF6F}"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AA03775-E6EA-417C-8038-1EDAE967FE4D}"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id-ID"/>
        </a:p>
      </dgm:t>
    </dgm:pt>
    <dgm:pt modelId="{7E85BB37-CFC3-4329-84D4-DB9AB3A22377}">
      <dgm:prSet phldrT="[Text]"/>
      <dgm:spPr/>
      <dgm:t>
        <a:bodyPr/>
        <a:lstStyle/>
        <a:p>
          <a:r>
            <a:rPr lang="en-US" dirty="0"/>
            <a:t>Martingale</a:t>
          </a:r>
          <a:endParaRPr lang="id-ID" dirty="0"/>
        </a:p>
      </dgm:t>
    </dgm:pt>
    <dgm:pt modelId="{2BA27B6B-1893-4DDC-BF73-ECDEE64F2D8A}" type="parTrans" cxnId="{E66C064F-57F3-48FB-BE15-232A77ADF74A}">
      <dgm:prSet/>
      <dgm:spPr/>
      <dgm:t>
        <a:bodyPr/>
        <a:lstStyle/>
        <a:p>
          <a:endParaRPr lang="id-ID"/>
        </a:p>
      </dgm:t>
    </dgm:pt>
    <dgm:pt modelId="{D92BE955-6CFA-4A2D-B509-E6B317904910}" type="sibTrans" cxnId="{E66C064F-57F3-48FB-BE15-232A77ADF74A}">
      <dgm:prSet/>
      <dgm:spPr/>
      <dgm:t>
        <a:bodyPr/>
        <a:lstStyle/>
        <a:p>
          <a:endParaRPr lang="id-ID"/>
        </a:p>
      </dgm:t>
    </dgm:pt>
    <dgm:pt modelId="{4F112EBA-3DC0-4FFF-BDC5-AA20EFFACFEA}">
      <dgm:prSet phldrT="[Text]"/>
      <dgm:spPr/>
      <dgm:t>
        <a:bodyPr/>
        <a:lstStyle/>
        <a:p>
          <a:r>
            <a:rPr lang="en-US" dirty="0"/>
            <a:t>Average down </a:t>
          </a:r>
          <a:r>
            <a:rPr lang="en-US" dirty="0" err="1"/>
            <a:t>terus-terusan</a:t>
          </a:r>
          <a:endParaRPr lang="id-ID" dirty="0"/>
        </a:p>
      </dgm:t>
    </dgm:pt>
    <dgm:pt modelId="{4DCFEDAD-2D07-4F02-87F6-C3764B2AF080}" type="parTrans" cxnId="{20203D9A-B137-4369-966C-D3B237BC38B1}">
      <dgm:prSet/>
      <dgm:spPr/>
      <dgm:t>
        <a:bodyPr/>
        <a:lstStyle/>
        <a:p>
          <a:endParaRPr lang="id-ID"/>
        </a:p>
      </dgm:t>
    </dgm:pt>
    <dgm:pt modelId="{77B9B9A3-D304-4699-B4B1-1EA3E753B154}" type="sibTrans" cxnId="{20203D9A-B137-4369-966C-D3B237BC38B1}">
      <dgm:prSet/>
      <dgm:spPr/>
      <dgm:t>
        <a:bodyPr/>
        <a:lstStyle/>
        <a:p>
          <a:endParaRPr lang="id-ID"/>
        </a:p>
      </dgm:t>
    </dgm:pt>
    <dgm:pt modelId="{F082DD05-D31F-42BB-A915-2247C76826F0}">
      <dgm:prSet phldrT="[Text]"/>
      <dgm:spPr/>
      <dgm:t>
        <a:bodyPr/>
        <a:lstStyle/>
        <a:p>
          <a:r>
            <a:rPr lang="en-US" dirty="0" err="1"/>
            <a:t>Perlu</a:t>
          </a:r>
          <a:r>
            <a:rPr lang="en-US" dirty="0"/>
            <a:t> modal </a:t>
          </a:r>
          <a:r>
            <a:rPr lang="en-US" dirty="0" err="1"/>
            <a:t>besar</a:t>
          </a:r>
          <a:endParaRPr lang="id-ID" dirty="0"/>
        </a:p>
      </dgm:t>
    </dgm:pt>
    <dgm:pt modelId="{4744DC72-8BC3-44C8-81D0-EC390CFF5AA5}" type="parTrans" cxnId="{C3639059-E66C-4612-9BAB-A89733971D23}">
      <dgm:prSet/>
      <dgm:spPr/>
      <dgm:t>
        <a:bodyPr/>
        <a:lstStyle/>
        <a:p>
          <a:endParaRPr lang="id-ID"/>
        </a:p>
      </dgm:t>
    </dgm:pt>
    <dgm:pt modelId="{D4B38158-25D7-4A68-8DA0-BBDDBB167059}" type="sibTrans" cxnId="{C3639059-E66C-4612-9BAB-A89733971D23}">
      <dgm:prSet/>
      <dgm:spPr/>
      <dgm:t>
        <a:bodyPr/>
        <a:lstStyle/>
        <a:p>
          <a:endParaRPr lang="id-ID"/>
        </a:p>
      </dgm:t>
    </dgm:pt>
    <dgm:pt modelId="{F70E44F3-D3DB-479D-BD82-CF584DBCDB63}">
      <dgm:prSet phldrT="[Text]"/>
      <dgm:spPr/>
      <dgm:t>
        <a:bodyPr/>
        <a:lstStyle/>
        <a:p>
          <a:r>
            <a:rPr lang="en-US" dirty="0"/>
            <a:t>Single Entry</a:t>
          </a:r>
          <a:endParaRPr lang="id-ID" dirty="0"/>
        </a:p>
      </dgm:t>
    </dgm:pt>
    <dgm:pt modelId="{7B0089CC-F6EF-4C65-91E6-C39E2743EAC0}" type="parTrans" cxnId="{2C2A08B3-A272-42FE-870D-B36F8E805C72}">
      <dgm:prSet/>
      <dgm:spPr/>
      <dgm:t>
        <a:bodyPr/>
        <a:lstStyle/>
        <a:p>
          <a:endParaRPr lang="id-ID"/>
        </a:p>
      </dgm:t>
    </dgm:pt>
    <dgm:pt modelId="{A6823D17-7BA3-4776-8384-713BA556D9E1}" type="sibTrans" cxnId="{2C2A08B3-A272-42FE-870D-B36F8E805C72}">
      <dgm:prSet/>
      <dgm:spPr/>
      <dgm:t>
        <a:bodyPr/>
        <a:lstStyle/>
        <a:p>
          <a:endParaRPr lang="id-ID"/>
        </a:p>
      </dgm:t>
    </dgm:pt>
    <dgm:pt modelId="{F540AE5B-3C3C-45AD-8FC7-7AC6F2C22BEE}">
      <dgm:prSet phldrT="[Text]"/>
      <dgm:spPr/>
      <dgm:t>
        <a:bodyPr/>
        <a:lstStyle/>
        <a:p>
          <a:r>
            <a:rPr lang="en-US" dirty="0"/>
            <a:t>Buka </a:t>
          </a:r>
          <a:r>
            <a:rPr lang="en-US" dirty="0" err="1"/>
            <a:t>posisi</a:t>
          </a:r>
          <a:r>
            <a:rPr lang="en-US" dirty="0"/>
            <a:t> </a:t>
          </a:r>
          <a:r>
            <a:rPr lang="en-US" dirty="0" err="1"/>
            <a:t>satu</a:t>
          </a:r>
          <a:r>
            <a:rPr lang="en-US" dirty="0"/>
            <a:t> </a:t>
          </a:r>
          <a:r>
            <a:rPr lang="en-US" dirty="0" err="1"/>
            <a:t>saja</a:t>
          </a:r>
          <a:endParaRPr lang="id-ID" dirty="0"/>
        </a:p>
      </dgm:t>
    </dgm:pt>
    <dgm:pt modelId="{30201DBA-0E0B-440E-B16A-4226B208BA26}" type="parTrans" cxnId="{142D021E-1C97-423E-9BE4-54B573EAFFEA}">
      <dgm:prSet/>
      <dgm:spPr/>
      <dgm:t>
        <a:bodyPr/>
        <a:lstStyle/>
        <a:p>
          <a:endParaRPr lang="id-ID"/>
        </a:p>
      </dgm:t>
    </dgm:pt>
    <dgm:pt modelId="{82564253-A9C2-4E6F-AA35-0CF593FC022F}" type="sibTrans" cxnId="{142D021E-1C97-423E-9BE4-54B573EAFFEA}">
      <dgm:prSet/>
      <dgm:spPr/>
      <dgm:t>
        <a:bodyPr/>
        <a:lstStyle/>
        <a:p>
          <a:endParaRPr lang="id-ID"/>
        </a:p>
      </dgm:t>
    </dgm:pt>
    <dgm:pt modelId="{E8FC698E-312D-4D3E-895F-B68F350A0C7A}">
      <dgm:prSet phldrT="[Text]"/>
      <dgm:spPr/>
      <dgm:t>
        <a:bodyPr/>
        <a:lstStyle/>
        <a:p>
          <a:r>
            <a:rPr lang="en-US" dirty="0"/>
            <a:t>Modal </a:t>
          </a:r>
          <a:r>
            <a:rPr lang="en-US" dirty="0" err="1"/>
            <a:t>kecil</a:t>
          </a:r>
          <a:r>
            <a:rPr lang="en-US" dirty="0"/>
            <a:t>, </a:t>
          </a:r>
          <a:r>
            <a:rPr lang="en-US" dirty="0" err="1"/>
            <a:t>potensi</a:t>
          </a:r>
          <a:r>
            <a:rPr lang="en-US" dirty="0"/>
            <a:t> </a:t>
          </a:r>
          <a:r>
            <a:rPr lang="en-US" dirty="0" err="1"/>
            <a:t>cuan</a:t>
          </a:r>
          <a:r>
            <a:rPr lang="en-US" dirty="0"/>
            <a:t> juga </a:t>
          </a:r>
          <a:r>
            <a:rPr lang="en-US" dirty="0" err="1"/>
            <a:t>kecil</a:t>
          </a:r>
          <a:endParaRPr lang="id-ID" dirty="0"/>
        </a:p>
      </dgm:t>
    </dgm:pt>
    <dgm:pt modelId="{26C5BC49-019A-4017-9106-A82A07F9D94C}" type="parTrans" cxnId="{F43C1DEE-24A5-490B-AA8A-7004CD766EFA}">
      <dgm:prSet/>
      <dgm:spPr/>
      <dgm:t>
        <a:bodyPr/>
        <a:lstStyle/>
        <a:p>
          <a:endParaRPr lang="id-ID"/>
        </a:p>
      </dgm:t>
    </dgm:pt>
    <dgm:pt modelId="{BF97C732-5509-42C6-AC7F-13C7F17270B1}" type="sibTrans" cxnId="{F43C1DEE-24A5-490B-AA8A-7004CD766EFA}">
      <dgm:prSet/>
      <dgm:spPr/>
      <dgm:t>
        <a:bodyPr/>
        <a:lstStyle/>
        <a:p>
          <a:endParaRPr lang="id-ID"/>
        </a:p>
      </dgm:t>
    </dgm:pt>
    <dgm:pt modelId="{F140EAA1-78CB-46A3-A85A-F62B004352C5}">
      <dgm:prSet phldrT="[Text]"/>
      <dgm:spPr/>
      <dgm:t>
        <a:bodyPr/>
        <a:lstStyle/>
        <a:p>
          <a:r>
            <a:rPr lang="en-US" dirty="0"/>
            <a:t>Multiple Entry</a:t>
          </a:r>
          <a:endParaRPr lang="id-ID" dirty="0"/>
        </a:p>
      </dgm:t>
    </dgm:pt>
    <dgm:pt modelId="{1BFE918B-F9C3-403D-A8A3-D73CEFEA8C75}" type="parTrans" cxnId="{8BB4A54A-EE26-4EB7-8FA0-285BF26D60E3}">
      <dgm:prSet/>
      <dgm:spPr/>
      <dgm:t>
        <a:bodyPr/>
        <a:lstStyle/>
        <a:p>
          <a:endParaRPr lang="id-ID"/>
        </a:p>
      </dgm:t>
    </dgm:pt>
    <dgm:pt modelId="{C934E769-D557-4210-BD43-588C44ACE9C9}" type="sibTrans" cxnId="{8BB4A54A-EE26-4EB7-8FA0-285BF26D60E3}">
      <dgm:prSet/>
      <dgm:spPr/>
      <dgm:t>
        <a:bodyPr/>
        <a:lstStyle/>
        <a:p>
          <a:endParaRPr lang="id-ID"/>
        </a:p>
      </dgm:t>
    </dgm:pt>
    <dgm:pt modelId="{67130A40-6FFF-4BAF-9679-E25A55CE65C6}">
      <dgm:prSet phldrT="[Text]"/>
      <dgm:spPr/>
      <dgm:t>
        <a:bodyPr/>
        <a:lstStyle/>
        <a:p>
          <a:r>
            <a:rPr lang="en-US" dirty="0" err="1"/>
            <a:t>Memiliki</a:t>
          </a:r>
          <a:r>
            <a:rPr lang="en-US" dirty="0"/>
            <a:t> </a:t>
          </a:r>
          <a:r>
            <a:rPr lang="en-US" dirty="0" err="1"/>
            <a:t>beberapa</a:t>
          </a:r>
          <a:r>
            <a:rPr lang="en-US" dirty="0"/>
            <a:t> </a:t>
          </a:r>
          <a:r>
            <a:rPr lang="en-US" dirty="0" err="1"/>
            <a:t>posisi</a:t>
          </a:r>
          <a:r>
            <a:rPr lang="en-US" dirty="0"/>
            <a:t> </a:t>
          </a:r>
          <a:r>
            <a:rPr lang="en-US" dirty="0" err="1"/>
            <a:t>sekaligus</a:t>
          </a:r>
          <a:endParaRPr lang="id-ID" dirty="0"/>
        </a:p>
      </dgm:t>
    </dgm:pt>
    <dgm:pt modelId="{C3B0B1C8-134A-491D-B6B1-6712D07FCA20}" type="parTrans" cxnId="{8C109CC8-6D47-4F6D-AFF2-965E130AF3B5}">
      <dgm:prSet/>
      <dgm:spPr/>
      <dgm:t>
        <a:bodyPr/>
        <a:lstStyle/>
        <a:p>
          <a:endParaRPr lang="id-ID"/>
        </a:p>
      </dgm:t>
    </dgm:pt>
    <dgm:pt modelId="{561D1C71-110A-4AFF-8CBA-99A00CD58F69}" type="sibTrans" cxnId="{8C109CC8-6D47-4F6D-AFF2-965E130AF3B5}">
      <dgm:prSet/>
      <dgm:spPr/>
      <dgm:t>
        <a:bodyPr/>
        <a:lstStyle/>
        <a:p>
          <a:endParaRPr lang="id-ID"/>
        </a:p>
      </dgm:t>
    </dgm:pt>
    <dgm:pt modelId="{8E5FB42F-DAB9-430B-8254-3ABAB32E425A}">
      <dgm:prSet phldrT="[Text]"/>
      <dgm:spPr/>
      <dgm:t>
        <a:bodyPr/>
        <a:lstStyle/>
        <a:p>
          <a:r>
            <a:rPr lang="en-US" dirty="0" err="1"/>
            <a:t>Kadang</a:t>
          </a:r>
          <a:r>
            <a:rPr lang="en-US" dirty="0"/>
            <a:t> </a:t>
          </a:r>
          <a:r>
            <a:rPr lang="en-US" dirty="0" err="1"/>
            <a:t>bisa</a:t>
          </a:r>
          <a:r>
            <a:rPr lang="en-US" dirty="0"/>
            <a:t> di </a:t>
          </a:r>
          <a:r>
            <a:rPr lang="en-US" dirty="0" err="1"/>
            <a:t>beberapa</a:t>
          </a:r>
          <a:r>
            <a:rPr lang="en-US" dirty="0"/>
            <a:t> pair juga</a:t>
          </a:r>
          <a:endParaRPr lang="id-ID" dirty="0"/>
        </a:p>
      </dgm:t>
    </dgm:pt>
    <dgm:pt modelId="{AF7FA295-9FA6-4E08-9745-C2D56A56F535}" type="parTrans" cxnId="{43397DF9-3B44-43C8-864A-2231ABF14029}">
      <dgm:prSet/>
      <dgm:spPr/>
      <dgm:t>
        <a:bodyPr/>
        <a:lstStyle/>
        <a:p>
          <a:endParaRPr lang="id-ID"/>
        </a:p>
      </dgm:t>
    </dgm:pt>
    <dgm:pt modelId="{715407A8-FB26-4869-B0ED-49A923AC6FEF}" type="sibTrans" cxnId="{43397DF9-3B44-43C8-864A-2231ABF14029}">
      <dgm:prSet/>
      <dgm:spPr/>
      <dgm:t>
        <a:bodyPr/>
        <a:lstStyle/>
        <a:p>
          <a:endParaRPr lang="id-ID"/>
        </a:p>
      </dgm:t>
    </dgm:pt>
    <dgm:pt modelId="{3F61418F-FBC1-41DE-8A05-BACC27AD764E}" type="pres">
      <dgm:prSet presAssocID="{2AA03775-E6EA-417C-8038-1EDAE967FE4D}" presName="Name0" presStyleCnt="0">
        <dgm:presLayoutVars>
          <dgm:dir/>
          <dgm:animLvl val="lvl"/>
          <dgm:resizeHandles val="exact"/>
        </dgm:presLayoutVars>
      </dgm:prSet>
      <dgm:spPr/>
    </dgm:pt>
    <dgm:pt modelId="{F1AC870A-322A-474A-8D4B-067EFEFFB3C4}" type="pres">
      <dgm:prSet presAssocID="{7E85BB37-CFC3-4329-84D4-DB9AB3A22377}" presName="composite" presStyleCnt="0"/>
      <dgm:spPr/>
    </dgm:pt>
    <dgm:pt modelId="{C7266845-DA7F-4B91-B13B-069EC563F0ED}" type="pres">
      <dgm:prSet presAssocID="{7E85BB37-CFC3-4329-84D4-DB9AB3A22377}" presName="parTx" presStyleLbl="alignNode1" presStyleIdx="0" presStyleCnt="3">
        <dgm:presLayoutVars>
          <dgm:chMax val="0"/>
          <dgm:chPref val="0"/>
          <dgm:bulletEnabled val="1"/>
        </dgm:presLayoutVars>
      </dgm:prSet>
      <dgm:spPr/>
    </dgm:pt>
    <dgm:pt modelId="{63EFDF8E-86EA-4F3F-B64C-644D9E64F5ED}" type="pres">
      <dgm:prSet presAssocID="{7E85BB37-CFC3-4329-84D4-DB9AB3A22377}" presName="desTx" presStyleLbl="alignAccFollowNode1" presStyleIdx="0" presStyleCnt="3">
        <dgm:presLayoutVars>
          <dgm:bulletEnabled val="1"/>
        </dgm:presLayoutVars>
      </dgm:prSet>
      <dgm:spPr/>
    </dgm:pt>
    <dgm:pt modelId="{591FC672-3BEA-43CF-B229-97422CB24B76}" type="pres">
      <dgm:prSet presAssocID="{D92BE955-6CFA-4A2D-B509-E6B317904910}" presName="space" presStyleCnt="0"/>
      <dgm:spPr/>
    </dgm:pt>
    <dgm:pt modelId="{90B074EE-22F8-471C-B008-45B9A803DC21}" type="pres">
      <dgm:prSet presAssocID="{F70E44F3-D3DB-479D-BD82-CF584DBCDB63}" presName="composite" presStyleCnt="0"/>
      <dgm:spPr/>
    </dgm:pt>
    <dgm:pt modelId="{45392325-09B7-4E3D-A0F2-925DAD910446}" type="pres">
      <dgm:prSet presAssocID="{F70E44F3-D3DB-479D-BD82-CF584DBCDB63}" presName="parTx" presStyleLbl="alignNode1" presStyleIdx="1" presStyleCnt="3">
        <dgm:presLayoutVars>
          <dgm:chMax val="0"/>
          <dgm:chPref val="0"/>
          <dgm:bulletEnabled val="1"/>
        </dgm:presLayoutVars>
      </dgm:prSet>
      <dgm:spPr/>
    </dgm:pt>
    <dgm:pt modelId="{F3594B3F-15FA-4230-B3C2-8EB7BFFC46B3}" type="pres">
      <dgm:prSet presAssocID="{F70E44F3-D3DB-479D-BD82-CF584DBCDB63}" presName="desTx" presStyleLbl="alignAccFollowNode1" presStyleIdx="1" presStyleCnt="3">
        <dgm:presLayoutVars>
          <dgm:bulletEnabled val="1"/>
        </dgm:presLayoutVars>
      </dgm:prSet>
      <dgm:spPr/>
    </dgm:pt>
    <dgm:pt modelId="{0501379A-41A9-45D9-8D97-DB77718A67E3}" type="pres">
      <dgm:prSet presAssocID="{A6823D17-7BA3-4776-8384-713BA556D9E1}" presName="space" presStyleCnt="0"/>
      <dgm:spPr/>
    </dgm:pt>
    <dgm:pt modelId="{39C82DA1-2012-423C-AB99-1361AE812F66}" type="pres">
      <dgm:prSet presAssocID="{F140EAA1-78CB-46A3-A85A-F62B004352C5}" presName="composite" presStyleCnt="0"/>
      <dgm:spPr/>
    </dgm:pt>
    <dgm:pt modelId="{73313947-5C81-4FE5-9473-FA31BBA4D105}" type="pres">
      <dgm:prSet presAssocID="{F140EAA1-78CB-46A3-A85A-F62B004352C5}" presName="parTx" presStyleLbl="alignNode1" presStyleIdx="2" presStyleCnt="3">
        <dgm:presLayoutVars>
          <dgm:chMax val="0"/>
          <dgm:chPref val="0"/>
          <dgm:bulletEnabled val="1"/>
        </dgm:presLayoutVars>
      </dgm:prSet>
      <dgm:spPr/>
    </dgm:pt>
    <dgm:pt modelId="{BBFC5E02-1C87-4623-A2E9-4C652992F155}" type="pres">
      <dgm:prSet presAssocID="{F140EAA1-78CB-46A3-A85A-F62B004352C5}" presName="desTx" presStyleLbl="alignAccFollowNode1" presStyleIdx="2" presStyleCnt="3">
        <dgm:presLayoutVars>
          <dgm:bulletEnabled val="1"/>
        </dgm:presLayoutVars>
      </dgm:prSet>
      <dgm:spPr/>
    </dgm:pt>
  </dgm:ptLst>
  <dgm:cxnLst>
    <dgm:cxn modelId="{CBF52207-586A-484C-8600-1B3DDE48FC4E}" type="presOf" srcId="{7E85BB37-CFC3-4329-84D4-DB9AB3A22377}" destId="{C7266845-DA7F-4B91-B13B-069EC563F0ED}" srcOrd="0" destOrd="0" presId="urn:microsoft.com/office/officeart/2005/8/layout/hList1"/>
    <dgm:cxn modelId="{142D021E-1C97-423E-9BE4-54B573EAFFEA}" srcId="{F70E44F3-D3DB-479D-BD82-CF584DBCDB63}" destId="{F540AE5B-3C3C-45AD-8FC7-7AC6F2C22BEE}" srcOrd="0" destOrd="0" parTransId="{30201DBA-0E0B-440E-B16A-4226B208BA26}" sibTransId="{82564253-A9C2-4E6F-AA35-0CF593FC022F}"/>
    <dgm:cxn modelId="{3119FF29-DC08-49F3-8E0D-D98CFF8EC40D}" type="presOf" srcId="{E8FC698E-312D-4D3E-895F-B68F350A0C7A}" destId="{F3594B3F-15FA-4230-B3C2-8EB7BFFC46B3}" srcOrd="0" destOrd="1" presId="urn:microsoft.com/office/officeart/2005/8/layout/hList1"/>
    <dgm:cxn modelId="{DFF44C2C-D8B8-4808-97D2-76D24089477C}" type="presOf" srcId="{F082DD05-D31F-42BB-A915-2247C76826F0}" destId="{63EFDF8E-86EA-4F3F-B64C-644D9E64F5ED}" srcOrd="0" destOrd="1" presId="urn:microsoft.com/office/officeart/2005/8/layout/hList1"/>
    <dgm:cxn modelId="{0E34775B-3034-45EB-BD1B-AF8F2ACE0CFB}" type="presOf" srcId="{67130A40-6FFF-4BAF-9679-E25A55CE65C6}" destId="{BBFC5E02-1C87-4623-A2E9-4C652992F155}" srcOrd="0" destOrd="0" presId="urn:microsoft.com/office/officeart/2005/8/layout/hList1"/>
    <dgm:cxn modelId="{0A067B5E-D2E0-4CC8-A175-81C043BCD621}" type="presOf" srcId="{F540AE5B-3C3C-45AD-8FC7-7AC6F2C22BEE}" destId="{F3594B3F-15FA-4230-B3C2-8EB7BFFC46B3}" srcOrd="0" destOrd="0" presId="urn:microsoft.com/office/officeart/2005/8/layout/hList1"/>
    <dgm:cxn modelId="{D52F1A45-68FC-4D4E-B48E-6CF540199F53}" type="presOf" srcId="{2AA03775-E6EA-417C-8038-1EDAE967FE4D}" destId="{3F61418F-FBC1-41DE-8A05-BACC27AD764E}" srcOrd="0" destOrd="0" presId="urn:microsoft.com/office/officeart/2005/8/layout/hList1"/>
    <dgm:cxn modelId="{8BB4A54A-EE26-4EB7-8FA0-285BF26D60E3}" srcId="{2AA03775-E6EA-417C-8038-1EDAE967FE4D}" destId="{F140EAA1-78CB-46A3-A85A-F62B004352C5}" srcOrd="2" destOrd="0" parTransId="{1BFE918B-F9C3-403D-A8A3-D73CEFEA8C75}" sibTransId="{C934E769-D557-4210-BD43-588C44ACE9C9}"/>
    <dgm:cxn modelId="{67F05D4B-C9BB-46B4-990D-FAD427CB763D}" type="presOf" srcId="{4F112EBA-3DC0-4FFF-BDC5-AA20EFFACFEA}" destId="{63EFDF8E-86EA-4F3F-B64C-644D9E64F5ED}" srcOrd="0" destOrd="0" presId="urn:microsoft.com/office/officeart/2005/8/layout/hList1"/>
    <dgm:cxn modelId="{E66C064F-57F3-48FB-BE15-232A77ADF74A}" srcId="{2AA03775-E6EA-417C-8038-1EDAE967FE4D}" destId="{7E85BB37-CFC3-4329-84D4-DB9AB3A22377}" srcOrd="0" destOrd="0" parTransId="{2BA27B6B-1893-4DDC-BF73-ECDEE64F2D8A}" sibTransId="{D92BE955-6CFA-4A2D-B509-E6B317904910}"/>
    <dgm:cxn modelId="{08A4A652-1484-4567-A007-F20C978CB9A0}" type="presOf" srcId="{8E5FB42F-DAB9-430B-8254-3ABAB32E425A}" destId="{BBFC5E02-1C87-4623-A2E9-4C652992F155}" srcOrd="0" destOrd="1" presId="urn:microsoft.com/office/officeart/2005/8/layout/hList1"/>
    <dgm:cxn modelId="{C3639059-E66C-4612-9BAB-A89733971D23}" srcId="{7E85BB37-CFC3-4329-84D4-DB9AB3A22377}" destId="{F082DD05-D31F-42BB-A915-2247C76826F0}" srcOrd="1" destOrd="0" parTransId="{4744DC72-8BC3-44C8-81D0-EC390CFF5AA5}" sibTransId="{D4B38158-25D7-4A68-8DA0-BBDDBB167059}"/>
    <dgm:cxn modelId="{20203D9A-B137-4369-966C-D3B237BC38B1}" srcId="{7E85BB37-CFC3-4329-84D4-DB9AB3A22377}" destId="{4F112EBA-3DC0-4FFF-BDC5-AA20EFFACFEA}" srcOrd="0" destOrd="0" parTransId="{4DCFEDAD-2D07-4F02-87F6-C3764B2AF080}" sibTransId="{77B9B9A3-D304-4699-B4B1-1EA3E753B154}"/>
    <dgm:cxn modelId="{2C2A08B3-A272-42FE-870D-B36F8E805C72}" srcId="{2AA03775-E6EA-417C-8038-1EDAE967FE4D}" destId="{F70E44F3-D3DB-479D-BD82-CF584DBCDB63}" srcOrd="1" destOrd="0" parTransId="{7B0089CC-F6EF-4C65-91E6-C39E2743EAC0}" sibTransId="{A6823D17-7BA3-4776-8384-713BA556D9E1}"/>
    <dgm:cxn modelId="{8C109CC8-6D47-4F6D-AFF2-965E130AF3B5}" srcId="{F140EAA1-78CB-46A3-A85A-F62B004352C5}" destId="{67130A40-6FFF-4BAF-9679-E25A55CE65C6}" srcOrd="0" destOrd="0" parTransId="{C3B0B1C8-134A-491D-B6B1-6712D07FCA20}" sibTransId="{561D1C71-110A-4AFF-8CBA-99A00CD58F69}"/>
    <dgm:cxn modelId="{836CE7EC-85A9-41EC-8D71-96168CB4957A}" type="presOf" srcId="{F140EAA1-78CB-46A3-A85A-F62B004352C5}" destId="{73313947-5C81-4FE5-9473-FA31BBA4D105}" srcOrd="0" destOrd="0" presId="urn:microsoft.com/office/officeart/2005/8/layout/hList1"/>
    <dgm:cxn modelId="{F43C1DEE-24A5-490B-AA8A-7004CD766EFA}" srcId="{F70E44F3-D3DB-479D-BD82-CF584DBCDB63}" destId="{E8FC698E-312D-4D3E-895F-B68F350A0C7A}" srcOrd="1" destOrd="0" parTransId="{26C5BC49-019A-4017-9106-A82A07F9D94C}" sibTransId="{BF97C732-5509-42C6-AC7F-13C7F17270B1}"/>
    <dgm:cxn modelId="{2FB83CF0-CCC8-456E-8794-3230B12C3088}" type="presOf" srcId="{F70E44F3-D3DB-479D-BD82-CF584DBCDB63}" destId="{45392325-09B7-4E3D-A0F2-925DAD910446}" srcOrd="0" destOrd="0" presId="urn:microsoft.com/office/officeart/2005/8/layout/hList1"/>
    <dgm:cxn modelId="{43397DF9-3B44-43C8-864A-2231ABF14029}" srcId="{F140EAA1-78CB-46A3-A85A-F62B004352C5}" destId="{8E5FB42F-DAB9-430B-8254-3ABAB32E425A}" srcOrd="1" destOrd="0" parTransId="{AF7FA295-9FA6-4E08-9745-C2D56A56F535}" sibTransId="{715407A8-FB26-4869-B0ED-49A923AC6FEF}"/>
    <dgm:cxn modelId="{ADD0313A-2C5B-40FE-B346-FADA4E7DFC1F}" type="presParOf" srcId="{3F61418F-FBC1-41DE-8A05-BACC27AD764E}" destId="{F1AC870A-322A-474A-8D4B-067EFEFFB3C4}" srcOrd="0" destOrd="0" presId="urn:microsoft.com/office/officeart/2005/8/layout/hList1"/>
    <dgm:cxn modelId="{EF99E96F-A392-46B9-B45D-82EDACA6AEB5}" type="presParOf" srcId="{F1AC870A-322A-474A-8D4B-067EFEFFB3C4}" destId="{C7266845-DA7F-4B91-B13B-069EC563F0ED}" srcOrd="0" destOrd="0" presId="urn:microsoft.com/office/officeart/2005/8/layout/hList1"/>
    <dgm:cxn modelId="{2F4235C1-A101-45CB-BEF5-E0900535C8D1}" type="presParOf" srcId="{F1AC870A-322A-474A-8D4B-067EFEFFB3C4}" destId="{63EFDF8E-86EA-4F3F-B64C-644D9E64F5ED}" srcOrd="1" destOrd="0" presId="urn:microsoft.com/office/officeart/2005/8/layout/hList1"/>
    <dgm:cxn modelId="{220E27F5-2FB0-4D54-B5A3-726786F51B9C}" type="presParOf" srcId="{3F61418F-FBC1-41DE-8A05-BACC27AD764E}" destId="{591FC672-3BEA-43CF-B229-97422CB24B76}" srcOrd="1" destOrd="0" presId="urn:microsoft.com/office/officeart/2005/8/layout/hList1"/>
    <dgm:cxn modelId="{6D681F35-93DF-4E43-B711-F91D96C1A5AC}" type="presParOf" srcId="{3F61418F-FBC1-41DE-8A05-BACC27AD764E}" destId="{90B074EE-22F8-471C-B008-45B9A803DC21}" srcOrd="2" destOrd="0" presId="urn:microsoft.com/office/officeart/2005/8/layout/hList1"/>
    <dgm:cxn modelId="{D2C26FDA-FC2E-4EA0-BD43-BB94C7DD1E1C}" type="presParOf" srcId="{90B074EE-22F8-471C-B008-45B9A803DC21}" destId="{45392325-09B7-4E3D-A0F2-925DAD910446}" srcOrd="0" destOrd="0" presId="urn:microsoft.com/office/officeart/2005/8/layout/hList1"/>
    <dgm:cxn modelId="{41999389-5562-439F-961D-441AC201127F}" type="presParOf" srcId="{90B074EE-22F8-471C-B008-45B9A803DC21}" destId="{F3594B3F-15FA-4230-B3C2-8EB7BFFC46B3}" srcOrd="1" destOrd="0" presId="urn:microsoft.com/office/officeart/2005/8/layout/hList1"/>
    <dgm:cxn modelId="{36173AB2-5028-4405-805A-4DF9DA5A0497}" type="presParOf" srcId="{3F61418F-FBC1-41DE-8A05-BACC27AD764E}" destId="{0501379A-41A9-45D9-8D97-DB77718A67E3}" srcOrd="3" destOrd="0" presId="urn:microsoft.com/office/officeart/2005/8/layout/hList1"/>
    <dgm:cxn modelId="{D4722858-9225-486E-A50D-FC454D5AAF76}" type="presParOf" srcId="{3F61418F-FBC1-41DE-8A05-BACC27AD764E}" destId="{39C82DA1-2012-423C-AB99-1361AE812F66}" srcOrd="4" destOrd="0" presId="urn:microsoft.com/office/officeart/2005/8/layout/hList1"/>
    <dgm:cxn modelId="{0467F319-AB4D-447F-9CCC-ADC1F7755C5A}" type="presParOf" srcId="{39C82DA1-2012-423C-AB99-1361AE812F66}" destId="{73313947-5C81-4FE5-9473-FA31BBA4D105}" srcOrd="0" destOrd="0" presId="urn:microsoft.com/office/officeart/2005/8/layout/hList1"/>
    <dgm:cxn modelId="{549C117A-7AAC-4FA3-AEF1-5E43173264F7}" type="presParOf" srcId="{39C82DA1-2012-423C-AB99-1361AE812F66}" destId="{BBFC5E02-1C87-4623-A2E9-4C652992F155}"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194AF34-2429-4CA6-9470-F4B76B8391DA}"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id-ID"/>
        </a:p>
      </dgm:t>
    </dgm:pt>
    <dgm:pt modelId="{D73E0C78-C743-4A4E-9336-A8E0B42A1DCD}">
      <dgm:prSet phldrT="[Text]" custT="1"/>
      <dgm:spPr/>
      <dgm:t>
        <a:bodyPr/>
        <a:lstStyle/>
        <a:p>
          <a:r>
            <a:rPr lang="en-US" sz="2800" dirty="0" err="1"/>
            <a:t>Risiko</a:t>
          </a:r>
          <a:r>
            <a:rPr lang="en-US" sz="2800" dirty="0"/>
            <a:t> </a:t>
          </a:r>
          <a:r>
            <a:rPr lang="en-US" sz="2800" dirty="0" err="1"/>
            <a:t>dalam</a:t>
          </a:r>
          <a:r>
            <a:rPr lang="en-US" sz="2800" dirty="0"/>
            <a:t> robot trading</a:t>
          </a:r>
          <a:endParaRPr lang="id-ID" sz="2800" dirty="0"/>
        </a:p>
      </dgm:t>
    </dgm:pt>
    <dgm:pt modelId="{868EDA74-6C36-40C3-B341-17E38383E7CB}" type="parTrans" cxnId="{4DF70A52-4E8B-4D99-8D4A-661F298F462B}">
      <dgm:prSet/>
      <dgm:spPr/>
      <dgm:t>
        <a:bodyPr/>
        <a:lstStyle/>
        <a:p>
          <a:endParaRPr lang="id-ID"/>
        </a:p>
      </dgm:t>
    </dgm:pt>
    <dgm:pt modelId="{A8075A32-1185-48E9-AA42-171B28BCBE21}" type="sibTrans" cxnId="{4DF70A52-4E8B-4D99-8D4A-661F298F462B}">
      <dgm:prSet/>
      <dgm:spPr/>
      <dgm:t>
        <a:bodyPr/>
        <a:lstStyle/>
        <a:p>
          <a:endParaRPr lang="id-ID"/>
        </a:p>
      </dgm:t>
    </dgm:pt>
    <dgm:pt modelId="{83168A0C-C323-474F-8713-90F2BF16824C}">
      <dgm:prSet phldrT="[Text]"/>
      <dgm:spPr/>
      <dgm:t>
        <a:bodyPr/>
        <a:lstStyle/>
        <a:p>
          <a:r>
            <a:rPr lang="en-US" dirty="0"/>
            <a:t>Broker </a:t>
          </a:r>
          <a:r>
            <a:rPr lang="en-US" dirty="0" err="1"/>
            <a:t>abal-abal</a:t>
          </a:r>
          <a:endParaRPr lang="id-ID" dirty="0"/>
        </a:p>
      </dgm:t>
    </dgm:pt>
    <dgm:pt modelId="{84F2E4AC-5634-4500-BB74-B34D310D184B}" type="parTrans" cxnId="{16EAAB14-DCFF-4917-9398-3572DD7BE8FE}">
      <dgm:prSet/>
      <dgm:spPr/>
      <dgm:t>
        <a:bodyPr/>
        <a:lstStyle/>
        <a:p>
          <a:endParaRPr lang="id-ID"/>
        </a:p>
      </dgm:t>
    </dgm:pt>
    <dgm:pt modelId="{7419BDC3-72D5-42F5-A435-A7A69C9409F3}" type="sibTrans" cxnId="{16EAAB14-DCFF-4917-9398-3572DD7BE8FE}">
      <dgm:prSet/>
      <dgm:spPr/>
      <dgm:t>
        <a:bodyPr/>
        <a:lstStyle/>
        <a:p>
          <a:endParaRPr lang="id-ID"/>
        </a:p>
      </dgm:t>
    </dgm:pt>
    <dgm:pt modelId="{0ED646DA-A417-448E-9AF0-7E9D672C81D3}">
      <dgm:prSet phldrT="[Text]"/>
      <dgm:spPr/>
      <dgm:t>
        <a:bodyPr/>
        <a:lstStyle/>
        <a:p>
          <a:r>
            <a:rPr lang="en-US" dirty="0"/>
            <a:t>Scam </a:t>
          </a:r>
          <a:r>
            <a:rPr lang="en-US" dirty="0" err="1"/>
            <a:t>dibungkus</a:t>
          </a:r>
          <a:r>
            <a:rPr lang="en-US" dirty="0"/>
            <a:t> margin call</a:t>
          </a:r>
          <a:endParaRPr lang="id-ID" dirty="0"/>
        </a:p>
      </dgm:t>
    </dgm:pt>
    <dgm:pt modelId="{9EFEA04A-AB26-4E67-9BA7-60177C93CE33}" type="parTrans" cxnId="{BFCEB338-6D2B-471C-86E3-25EF47DFDB4A}">
      <dgm:prSet/>
      <dgm:spPr/>
      <dgm:t>
        <a:bodyPr/>
        <a:lstStyle/>
        <a:p>
          <a:endParaRPr lang="id-ID"/>
        </a:p>
      </dgm:t>
    </dgm:pt>
    <dgm:pt modelId="{158054DF-0855-4974-833D-E7D778D51977}" type="sibTrans" cxnId="{BFCEB338-6D2B-471C-86E3-25EF47DFDB4A}">
      <dgm:prSet/>
      <dgm:spPr/>
      <dgm:t>
        <a:bodyPr/>
        <a:lstStyle/>
        <a:p>
          <a:endParaRPr lang="id-ID"/>
        </a:p>
      </dgm:t>
    </dgm:pt>
    <dgm:pt modelId="{FEFB004F-7970-4739-8F0F-43758EDFEBF9}">
      <dgm:prSet phldrT="[Text]"/>
      <dgm:spPr/>
      <dgm:t>
        <a:bodyPr/>
        <a:lstStyle/>
        <a:p>
          <a:r>
            <a:rPr lang="en-US" dirty="0"/>
            <a:t>Algo </a:t>
          </a:r>
          <a:r>
            <a:rPr lang="en-US" dirty="0" err="1"/>
            <a:t>atau</a:t>
          </a:r>
          <a:r>
            <a:rPr lang="en-US" dirty="0"/>
            <a:t> trader </a:t>
          </a:r>
          <a:r>
            <a:rPr lang="en-US" dirty="0" err="1"/>
            <a:t>rujukan</a:t>
          </a:r>
          <a:r>
            <a:rPr lang="en-US" dirty="0"/>
            <a:t> </a:t>
          </a:r>
          <a:r>
            <a:rPr lang="en-US" dirty="0" err="1"/>
            <a:t>dirahasiakan</a:t>
          </a:r>
          <a:endParaRPr lang="id-ID" dirty="0"/>
        </a:p>
      </dgm:t>
    </dgm:pt>
    <dgm:pt modelId="{2FDD4274-969C-4249-AFFE-2D43A493E3CF}" type="parTrans" cxnId="{BC24E0C2-B7DB-4446-998B-225BD0635F7A}">
      <dgm:prSet/>
      <dgm:spPr/>
      <dgm:t>
        <a:bodyPr/>
        <a:lstStyle/>
        <a:p>
          <a:endParaRPr lang="id-ID"/>
        </a:p>
      </dgm:t>
    </dgm:pt>
    <dgm:pt modelId="{B79F4C2C-A6D4-4F95-9EF5-CC77C7A61740}" type="sibTrans" cxnId="{BC24E0C2-B7DB-4446-998B-225BD0635F7A}">
      <dgm:prSet/>
      <dgm:spPr/>
      <dgm:t>
        <a:bodyPr/>
        <a:lstStyle/>
        <a:p>
          <a:endParaRPr lang="id-ID"/>
        </a:p>
      </dgm:t>
    </dgm:pt>
    <dgm:pt modelId="{242A9F0E-C3BF-4066-871C-4C8B458E9829}">
      <dgm:prSet phldrT="[Text]"/>
      <dgm:spPr/>
      <dgm:t>
        <a:bodyPr/>
        <a:lstStyle/>
        <a:p>
          <a:r>
            <a:rPr lang="en-US" dirty="0" err="1"/>
            <a:t>Pemilik</a:t>
          </a:r>
          <a:r>
            <a:rPr lang="en-US" dirty="0"/>
            <a:t> dana </a:t>
          </a:r>
          <a:r>
            <a:rPr lang="en-US" dirty="0" err="1"/>
            <a:t>tidak</a:t>
          </a:r>
          <a:r>
            <a:rPr lang="en-US" dirty="0"/>
            <a:t> punya </a:t>
          </a:r>
          <a:r>
            <a:rPr lang="en-US" dirty="0" err="1"/>
            <a:t>kekuatan</a:t>
          </a:r>
          <a:r>
            <a:rPr lang="en-US" dirty="0"/>
            <a:t> legal </a:t>
          </a:r>
          <a:r>
            <a:rPr lang="en-US" dirty="0" err="1"/>
            <a:t>apapun</a:t>
          </a:r>
          <a:endParaRPr lang="id-ID" dirty="0"/>
        </a:p>
      </dgm:t>
    </dgm:pt>
    <dgm:pt modelId="{445E13AA-A85D-4F7B-BE01-77F393D05472}" type="parTrans" cxnId="{849A56D7-88B5-4517-9750-DE797D75CDCF}">
      <dgm:prSet/>
      <dgm:spPr/>
      <dgm:t>
        <a:bodyPr/>
        <a:lstStyle/>
        <a:p>
          <a:endParaRPr lang="id-ID"/>
        </a:p>
      </dgm:t>
    </dgm:pt>
    <dgm:pt modelId="{775DE524-13AF-4B97-8DCC-88E1995B4FA1}" type="sibTrans" cxnId="{849A56D7-88B5-4517-9750-DE797D75CDCF}">
      <dgm:prSet/>
      <dgm:spPr/>
      <dgm:t>
        <a:bodyPr/>
        <a:lstStyle/>
        <a:p>
          <a:endParaRPr lang="id-ID"/>
        </a:p>
      </dgm:t>
    </dgm:pt>
    <dgm:pt modelId="{2B0F7378-FA0E-46E3-A5B8-20B3CE3FF93F}">
      <dgm:prSet phldrT="[Text]"/>
      <dgm:spPr/>
      <dgm:t>
        <a:bodyPr/>
        <a:lstStyle/>
        <a:p>
          <a:r>
            <a:rPr lang="en-US" dirty="0" err="1"/>
            <a:t>Setor</a:t>
          </a:r>
          <a:r>
            <a:rPr lang="en-US" dirty="0"/>
            <a:t> dana </a:t>
          </a:r>
          <a:r>
            <a:rPr lang="en-US" dirty="0" err="1"/>
            <a:t>ke</a:t>
          </a:r>
          <a:r>
            <a:rPr lang="en-US" dirty="0"/>
            <a:t> exchanger </a:t>
          </a:r>
          <a:r>
            <a:rPr lang="en-US" dirty="0" err="1"/>
            <a:t>perseorangan</a:t>
          </a:r>
          <a:endParaRPr lang="id-ID" dirty="0"/>
        </a:p>
      </dgm:t>
    </dgm:pt>
    <dgm:pt modelId="{B3BD3FD4-3D2D-4AB6-9BC6-5C269E1FFACF}" type="parTrans" cxnId="{CF7B7D89-D737-4222-BB16-DB50C58358AF}">
      <dgm:prSet/>
      <dgm:spPr/>
      <dgm:t>
        <a:bodyPr/>
        <a:lstStyle/>
        <a:p>
          <a:endParaRPr lang="id-ID"/>
        </a:p>
      </dgm:t>
    </dgm:pt>
    <dgm:pt modelId="{4BCE4BCE-DA04-4C72-B062-6DF12500F233}" type="sibTrans" cxnId="{CF7B7D89-D737-4222-BB16-DB50C58358AF}">
      <dgm:prSet/>
      <dgm:spPr/>
      <dgm:t>
        <a:bodyPr/>
        <a:lstStyle/>
        <a:p>
          <a:endParaRPr lang="id-ID"/>
        </a:p>
      </dgm:t>
    </dgm:pt>
    <dgm:pt modelId="{A6F8FEF3-1D7B-4205-8053-562E53E2A657}">
      <dgm:prSet phldrT="[Text]"/>
      <dgm:spPr/>
      <dgm:t>
        <a:bodyPr/>
        <a:lstStyle/>
        <a:p>
          <a:r>
            <a:rPr lang="en-US" dirty="0" err="1"/>
            <a:t>Sumber</a:t>
          </a:r>
          <a:r>
            <a:rPr lang="en-US" dirty="0"/>
            <a:t> </a:t>
          </a:r>
          <a:r>
            <a:rPr lang="en-US" dirty="0" err="1"/>
            <a:t>keuntungan</a:t>
          </a:r>
          <a:r>
            <a:rPr lang="en-US" dirty="0"/>
            <a:t> </a:t>
          </a:r>
          <a:r>
            <a:rPr lang="en-US" dirty="0" err="1"/>
            <a:t>dari</a:t>
          </a:r>
          <a:r>
            <a:rPr lang="en-US" dirty="0"/>
            <a:t> dana </a:t>
          </a:r>
          <a:r>
            <a:rPr lang="en-US" dirty="0" err="1"/>
            <a:t>atau</a:t>
          </a:r>
          <a:r>
            <a:rPr lang="en-US" dirty="0"/>
            <a:t> </a:t>
          </a:r>
          <a:r>
            <a:rPr lang="en-US" dirty="0" err="1"/>
            <a:t>dari</a:t>
          </a:r>
          <a:r>
            <a:rPr lang="en-US" dirty="0"/>
            <a:t> MLM?</a:t>
          </a:r>
          <a:endParaRPr lang="id-ID" dirty="0"/>
        </a:p>
      </dgm:t>
    </dgm:pt>
    <dgm:pt modelId="{B85B644D-4A35-400D-96E9-9A8D36645EBC}" type="parTrans" cxnId="{50E3ECCC-3D90-4AD2-AB56-B045059DB7D1}">
      <dgm:prSet/>
      <dgm:spPr/>
      <dgm:t>
        <a:bodyPr/>
        <a:lstStyle/>
        <a:p>
          <a:endParaRPr lang="id-ID"/>
        </a:p>
      </dgm:t>
    </dgm:pt>
    <dgm:pt modelId="{C546C403-9895-41F6-A498-2B0E0ACE49C3}" type="sibTrans" cxnId="{50E3ECCC-3D90-4AD2-AB56-B045059DB7D1}">
      <dgm:prSet/>
      <dgm:spPr/>
      <dgm:t>
        <a:bodyPr/>
        <a:lstStyle/>
        <a:p>
          <a:endParaRPr lang="id-ID"/>
        </a:p>
      </dgm:t>
    </dgm:pt>
    <dgm:pt modelId="{79EA323B-0635-4032-9F50-F3DA76CF049B}" type="pres">
      <dgm:prSet presAssocID="{3194AF34-2429-4CA6-9470-F4B76B8391DA}" presName="Name0" presStyleCnt="0">
        <dgm:presLayoutVars>
          <dgm:chMax val="1"/>
          <dgm:chPref val="1"/>
          <dgm:dir/>
          <dgm:animOne val="branch"/>
          <dgm:animLvl val="lvl"/>
        </dgm:presLayoutVars>
      </dgm:prSet>
      <dgm:spPr/>
    </dgm:pt>
    <dgm:pt modelId="{34E0C7E8-6E38-435C-B251-3686668D9E89}" type="pres">
      <dgm:prSet presAssocID="{D73E0C78-C743-4A4E-9336-A8E0B42A1DCD}" presName="Parent" presStyleLbl="node0" presStyleIdx="0" presStyleCnt="1">
        <dgm:presLayoutVars>
          <dgm:chMax val="6"/>
          <dgm:chPref val="6"/>
        </dgm:presLayoutVars>
      </dgm:prSet>
      <dgm:spPr/>
    </dgm:pt>
    <dgm:pt modelId="{D46C43CE-6381-4AB2-8002-8B701EF294AF}" type="pres">
      <dgm:prSet presAssocID="{83168A0C-C323-474F-8713-90F2BF16824C}" presName="Accent1" presStyleCnt="0"/>
      <dgm:spPr/>
    </dgm:pt>
    <dgm:pt modelId="{ADF3E038-F815-43AA-A639-2D5DCFC124F9}" type="pres">
      <dgm:prSet presAssocID="{83168A0C-C323-474F-8713-90F2BF16824C}" presName="Accent" presStyleLbl="bgShp" presStyleIdx="0" presStyleCnt="6"/>
      <dgm:spPr/>
    </dgm:pt>
    <dgm:pt modelId="{7AA65D2D-626B-4087-A01D-67E6B1284B95}" type="pres">
      <dgm:prSet presAssocID="{83168A0C-C323-474F-8713-90F2BF16824C}" presName="Child1" presStyleLbl="node1" presStyleIdx="0" presStyleCnt="6">
        <dgm:presLayoutVars>
          <dgm:chMax val="0"/>
          <dgm:chPref val="0"/>
          <dgm:bulletEnabled val="1"/>
        </dgm:presLayoutVars>
      </dgm:prSet>
      <dgm:spPr/>
    </dgm:pt>
    <dgm:pt modelId="{37AD779B-33DF-4377-81F4-1CFCF278B308}" type="pres">
      <dgm:prSet presAssocID="{0ED646DA-A417-448E-9AF0-7E9D672C81D3}" presName="Accent2" presStyleCnt="0"/>
      <dgm:spPr/>
    </dgm:pt>
    <dgm:pt modelId="{8D84D994-EA12-4D6C-9E79-7D843436320C}" type="pres">
      <dgm:prSet presAssocID="{0ED646DA-A417-448E-9AF0-7E9D672C81D3}" presName="Accent" presStyleLbl="bgShp" presStyleIdx="1" presStyleCnt="6"/>
      <dgm:spPr/>
    </dgm:pt>
    <dgm:pt modelId="{6780798F-130C-4D76-9D16-AB6F177D2A38}" type="pres">
      <dgm:prSet presAssocID="{0ED646DA-A417-448E-9AF0-7E9D672C81D3}" presName="Child2" presStyleLbl="node1" presStyleIdx="1" presStyleCnt="6">
        <dgm:presLayoutVars>
          <dgm:chMax val="0"/>
          <dgm:chPref val="0"/>
          <dgm:bulletEnabled val="1"/>
        </dgm:presLayoutVars>
      </dgm:prSet>
      <dgm:spPr/>
    </dgm:pt>
    <dgm:pt modelId="{C6D6B5C4-7E92-4F08-BD0B-2232E951E3E6}" type="pres">
      <dgm:prSet presAssocID="{FEFB004F-7970-4739-8F0F-43758EDFEBF9}" presName="Accent3" presStyleCnt="0"/>
      <dgm:spPr/>
    </dgm:pt>
    <dgm:pt modelId="{517E6EE8-70AB-43BF-9E04-1637A71F5E07}" type="pres">
      <dgm:prSet presAssocID="{FEFB004F-7970-4739-8F0F-43758EDFEBF9}" presName="Accent" presStyleLbl="bgShp" presStyleIdx="2" presStyleCnt="6"/>
      <dgm:spPr/>
    </dgm:pt>
    <dgm:pt modelId="{89A0B5DE-2857-4612-A50D-80D8B34D6F36}" type="pres">
      <dgm:prSet presAssocID="{FEFB004F-7970-4739-8F0F-43758EDFEBF9}" presName="Child3" presStyleLbl="node1" presStyleIdx="2" presStyleCnt="6">
        <dgm:presLayoutVars>
          <dgm:chMax val="0"/>
          <dgm:chPref val="0"/>
          <dgm:bulletEnabled val="1"/>
        </dgm:presLayoutVars>
      </dgm:prSet>
      <dgm:spPr/>
    </dgm:pt>
    <dgm:pt modelId="{268CA24C-52AD-43CB-95A4-D51575D589EB}" type="pres">
      <dgm:prSet presAssocID="{242A9F0E-C3BF-4066-871C-4C8B458E9829}" presName="Accent4" presStyleCnt="0"/>
      <dgm:spPr/>
    </dgm:pt>
    <dgm:pt modelId="{A2FA6A83-DB77-46E8-8246-77735A7879AA}" type="pres">
      <dgm:prSet presAssocID="{242A9F0E-C3BF-4066-871C-4C8B458E9829}" presName="Accent" presStyleLbl="bgShp" presStyleIdx="3" presStyleCnt="6"/>
      <dgm:spPr/>
    </dgm:pt>
    <dgm:pt modelId="{885D6F21-6D2A-475C-BDD0-5BF1FC9CDBC4}" type="pres">
      <dgm:prSet presAssocID="{242A9F0E-C3BF-4066-871C-4C8B458E9829}" presName="Child4" presStyleLbl="node1" presStyleIdx="3" presStyleCnt="6">
        <dgm:presLayoutVars>
          <dgm:chMax val="0"/>
          <dgm:chPref val="0"/>
          <dgm:bulletEnabled val="1"/>
        </dgm:presLayoutVars>
      </dgm:prSet>
      <dgm:spPr/>
    </dgm:pt>
    <dgm:pt modelId="{556D5A00-8B57-4CCB-A327-DB2365F62854}" type="pres">
      <dgm:prSet presAssocID="{2B0F7378-FA0E-46E3-A5B8-20B3CE3FF93F}" presName="Accent5" presStyleCnt="0"/>
      <dgm:spPr/>
    </dgm:pt>
    <dgm:pt modelId="{C0922D92-69D8-4AD5-966B-AEACA4FDAE40}" type="pres">
      <dgm:prSet presAssocID="{2B0F7378-FA0E-46E3-A5B8-20B3CE3FF93F}" presName="Accent" presStyleLbl="bgShp" presStyleIdx="4" presStyleCnt="6"/>
      <dgm:spPr/>
    </dgm:pt>
    <dgm:pt modelId="{77078E2D-F879-4EE9-8110-8FF72E869C4D}" type="pres">
      <dgm:prSet presAssocID="{2B0F7378-FA0E-46E3-A5B8-20B3CE3FF93F}" presName="Child5" presStyleLbl="node1" presStyleIdx="4" presStyleCnt="6">
        <dgm:presLayoutVars>
          <dgm:chMax val="0"/>
          <dgm:chPref val="0"/>
          <dgm:bulletEnabled val="1"/>
        </dgm:presLayoutVars>
      </dgm:prSet>
      <dgm:spPr/>
    </dgm:pt>
    <dgm:pt modelId="{2B9EC36A-F2A2-427B-ABC1-86FF68AB5276}" type="pres">
      <dgm:prSet presAssocID="{A6F8FEF3-1D7B-4205-8053-562E53E2A657}" presName="Accent6" presStyleCnt="0"/>
      <dgm:spPr/>
    </dgm:pt>
    <dgm:pt modelId="{24C09455-B701-4BF1-B297-2B64637941C0}" type="pres">
      <dgm:prSet presAssocID="{A6F8FEF3-1D7B-4205-8053-562E53E2A657}" presName="Accent" presStyleLbl="bgShp" presStyleIdx="5" presStyleCnt="6"/>
      <dgm:spPr/>
    </dgm:pt>
    <dgm:pt modelId="{FA6F26AB-9A06-405A-A32D-73299BCB2A38}" type="pres">
      <dgm:prSet presAssocID="{A6F8FEF3-1D7B-4205-8053-562E53E2A657}" presName="Child6" presStyleLbl="node1" presStyleIdx="5" presStyleCnt="6">
        <dgm:presLayoutVars>
          <dgm:chMax val="0"/>
          <dgm:chPref val="0"/>
          <dgm:bulletEnabled val="1"/>
        </dgm:presLayoutVars>
      </dgm:prSet>
      <dgm:spPr/>
    </dgm:pt>
  </dgm:ptLst>
  <dgm:cxnLst>
    <dgm:cxn modelId="{16EAAB14-DCFF-4917-9398-3572DD7BE8FE}" srcId="{D73E0C78-C743-4A4E-9336-A8E0B42A1DCD}" destId="{83168A0C-C323-474F-8713-90F2BF16824C}" srcOrd="0" destOrd="0" parTransId="{84F2E4AC-5634-4500-BB74-B34D310D184B}" sibTransId="{7419BDC3-72D5-42F5-A435-A7A69C9409F3}"/>
    <dgm:cxn modelId="{BFCEB338-6D2B-471C-86E3-25EF47DFDB4A}" srcId="{D73E0C78-C743-4A4E-9336-A8E0B42A1DCD}" destId="{0ED646DA-A417-448E-9AF0-7E9D672C81D3}" srcOrd="1" destOrd="0" parTransId="{9EFEA04A-AB26-4E67-9BA7-60177C93CE33}" sibTransId="{158054DF-0855-4974-833D-E7D778D51977}"/>
    <dgm:cxn modelId="{4DF70A52-4E8B-4D99-8D4A-661F298F462B}" srcId="{3194AF34-2429-4CA6-9470-F4B76B8391DA}" destId="{D73E0C78-C743-4A4E-9336-A8E0B42A1DCD}" srcOrd="0" destOrd="0" parTransId="{868EDA74-6C36-40C3-B341-17E38383E7CB}" sibTransId="{A8075A32-1185-48E9-AA42-171B28BCBE21}"/>
    <dgm:cxn modelId="{210C7073-A029-4F87-BE00-062673A723FC}" type="presOf" srcId="{2B0F7378-FA0E-46E3-A5B8-20B3CE3FF93F}" destId="{77078E2D-F879-4EE9-8110-8FF72E869C4D}" srcOrd="0" destOrd="0" presId="urn:microsoft.com/office/officeart/2011/layout/HexagonRadial"/>
    <dgm:cxn modelId="{289A3E56-11D8-4B40-97DA-A16529F22E41}" type="presOf" srcId="{FEFB004F-7970-4739-8F0F-43758EDFEBF9}" destId="{89A0B5DE-2857-4612-A50D-80D8B34D6F36}" srcOrd="0" destOrd="0" presId="urn:microsoft.com/office/officeart/2011/layout/HexagonRadial"/>
    <dgm:cxn modelId="{49901086-025C-4BB2-9201-26D46B119984}" type="presOf" srcId="{83168A0C-C323-474F-8713-90F2BF16824C}" destId="{7AA65D2D-626B-4087-A01D-67E6B1284B95}" srcOrd="0" destOrd="0" presId="urn:microsoft.com/office/officeart/2011/layout/HexagonRadial"/>
    <dgm:cxn modelId="{CF7B7D89-D737-4222-BB16-DB50C58358AF}" srcId="{D73E0C78-C743-4A4E-9336-A8E0B42A1DCD}" destId="{2B0F7378-FA0E-46E3-A5B8-20B3CE3FF93F}" srcOrd="4" destOrd="0" parTransId="{B3BD3FD4-3D2D-4AB6-9BC6-5C269E1FFACF}" sibTransId="{4BCE4BCE-DA04-4C72-B062-6DF12500F233}"/>
    <dgm:cxn modelId="{4A9BBB8B-0828-4E2C-93E8-6E78AD44CDEA}" type="presOf" srcId="{242A9F0E-C3BF-4066-871C-4C8B458E9829}" destId="{885D6F21-6D2A-475C-BDD0-5BF1FC9CDBC4}" srcOrd="0" destOrd="0" presId="urn:microsoft.com/office/officeart/2011/layout/HexagonRadial"/>
    <dgm:cxn modelId="{6CB29197-918B-4AD2-8441-7BE0B83FF937}" type="presOf" srcId="{3194AF34-2429-4CA6-9470-F4B76B8391DA}" destId="{79EA323B-0635-4032-9F50-F3DA76CF049B}" srcOrd="0" destOrd="0" presId="urn:microsoft.com/office/officeart/2011/layout/HexagonRadial"/>
    <dgm:cxn modelId="{748E7AA6-2F0C-4A29-8360-6DF3DB4A5E4F}" type="presOf" srcId="{D73E0C78-C743-4A4E-9336-A8E0B42A1DCD}" destId="{34E0C7E8-6E38-435C-B251-3686668D9E89}" srcOrd="0" destOrd="0" presId="urn:microsoft.com/office/officeart/2011/layout/HexagonRadial"/>
    <dgm:cxn modelId="{AD5EB9BE-49EB-4BC5-9442-4FBA261B753B}" type="presOf" srcId="{0ED646DA-A417-448E-9AF0-7E9D672C81D3}" destId="{6780798F-130C-4D76-9D16-AB6F177D2A38}" srcOrd="0" destOrd="0" presId="urn:microsoft.com/office/officeart/2011/layout/HexagonRadial"/>
    <dgm:cxn modelId="{BC24E0C2-B7DB-4446-998B-225BD0635F7A}" srcId="{D73E0C78-C743-4A4E-9336-A8E0B42A1DCD}" destId="{FEFB004F-7970-4739-8F0F-43758EDFEBF9}" srcOrd="2" destOrd="0" parTransId="{2FDD4274-969C-4249-AFFE-2D43A493E3CF}" sibTransId="{B79F4C2C-A6D4-4F95-9EF5-CC77C7A61740}"/>
    <dgm:cxn modelId="{50E3ECCC-3D90-4AD2-AB56-B045059DB7D1}" srcId="{D73E0C78-C743-4A4E-9336-A8E0B42A1DCD}" destId="{A6F8FEF3-1D7B-4205-8053-562E53E2A657}" srcOrd="5" destOrd="0" parTransId="{B85B644D-4A35-400D-96E9-9A8D36645EBC}" sibTransId="{C546C403-9895-41F6-A498-2B0E0ACE49C3}"/>
    <dgm:cxn modelId="{849A56D7-88B5-4517-9750-DE797D75CDCF}" srcId="{D73E0C78-C743-4A4E-9336-A8E0B42A1DCD}" destId="{242A9F0E-C3BF-4066-871C-4C8B458E9829}" srcOrd="3" destOrd="0" parTransId="{445E13AA-A85D-4F7B-BE01-77F393D05472}" sibTransId="{775DE524-13AF-4B97-8DCC-88E1995B4FA1}"/>
    <dgm:cxn modelId="{98CE03FF-1325-4478-9889-FE7E029CD883}" type="presOf" srcId="{A6F8FEF3-1D7B-4205-8053-562E53E2A657}" destId="{FA6F26AB-9A06-405A-A32D-73299BCB2A38}" srcOrd="0" destOrd="0" presId="urn:microsoft.com/office/officeart/2011/layout/HexagonRadial"/>
    <dgm:cxn modelId="{C5EB2422-AE32-4E02-8183-931882547834}" type="presParOf" srcId="{79EA323B-0635-4032-9F50-F3DA76CF049B}" destId="{34E0C7E8-6E38-435C-B251-3686668D9E89}" srcOrd="0" destOrd="0" presId="urn:microsoft.com/office/officeart/2011/layout/HexagonRadial"/>
    <dgm:cxn modelId="{B4EE5D44-D652-4573-A133-E6BBA50DB2A5}" type="presParOf" srcId="{79EA323B-0635-4032-9F50-F3DA76CF049B}" destId="{D46C43CE-6381-4AB2-8002-8B701EF294AF}" srcOrd="1" destOrd="0" presId="urn:microsoft.com/office/officeart/2011/layout/HexagonRadial"/>
    <dgm:cxn modelId="{D987807E-463B-4C3E-BAF5-7E245EA6C241}" type="presParOf" srcId="{D46C43CE-6381-4AB2-8002-8B701EF294AF}" destId="{ADF3E038-F815-43AA-A639-2D5DCFC124F9}" srcOrd="0" destOrd="0" presId="urn:microsoft.com/office/officeart/2011/layout/HexagonRadial"/>
    <dgm:cxn modelId="{575AEE9B-0D0E-4FBF-A8E8-0CB48F46B793}" type="presParOf" srcId="{79EA323B-0635-4032-9F50-F3DA76CF049B}" destId="{7AA65D2D-626B-4087-A01D-67E6B1284B95}" srcOrd="2" destOrd="0" presId="urn:microsoft.com/office/officeart/2011/layout/HexagonRadial"/>
    <dgm:cxn modelId="{810FA1D4-ABA3-4CFD-8EC2-E7F3DCF20881}" type="presParOf" srcId="{79EA323B-0635-4032-9F50-F3DA76CF049B}" destId="{37AD779B-33DF-4377-81F4-1CFCF278B308}" srcOrd="3" destOrd="0" presId="urn:microsoft.com/office/officeart/2011/layout/HexagonRadial"/>
    <dgm:cxn modelId="{F42152DF-D7B2-45D1-88CF-7F53BD3253D0}" type="presParOf" srcId="{37AD779B-33DF-4377-81F4-1CFCF278B308}" destId="{8D84D994-EA12-4D6C-9E79-7D843436320C}" srcOrd="0" destOrd="0" presId="urn:microsoft.com/office/officeart/2011/layout/HexagonRadial"/>
    <dgm:cxn modelId="{7BAED655-5BD2-4C06-9FB7-D31DA2FD03D8}" type="presParOf" srcId="{79EA323B-0635-4032-9F50-F3DA76CF049B}" destId="{6780798F-130C-4D76-9D16-AB6F177D2A38}" srcOrd="4" destOrd="0" presId="urn:microsoft.com/office/officeart/2011/layout/HexagonRadial"/>
    <dgm:cxn modelId="{EC6089B0-F845-4FB5-883C-9997AA9AA507}" type="presParOf" srcId="{79EA323B-0635-4032-9F50-F3DA76CF049B}" destId="{C6D6B5C4-7E92-4F08-BD0B-2232E951E3E6}" srcOrd="5" destOrd="0" presId="urn:microsoft.com/office/officeart/2011/layout/HexagonRadial"/>
    <dgm:cxn modelId="{5EFBEDB6-AE74-4FD5-94B7-C329B5355E97}" type="presParOf" srcId="{C6D6B5C4-7E92-4F08-BD0B-2232E951E3E6}" destId="{517E6EE8-70AB-43BF-9E04-1637A71F5E07}" srcOrd="0" destOrd="0" presId="urn:microsoft.com/office/officeart/2011/layout/HexagonRadial"/>
    <dgm:cxn modelId="{572B6FD4-9E1A-42BC-830E-2F786B81EC59}" type="presParOf" srcId="{79EA323B-0635-4032-9F50-F3DA76CF049B}" destId="{89A0B5DE-2857-4612-A50D-80D8B34D6F36}" srcOrd="6" destOrd="0" presId="urn:microsoft.com/office/officeart/2011/layout/HexagonRadial"/>
    <dgm:cxn modelId="{F60D0527-0081-4FB8-B075-437D5529A7AD}" type="presParOf" srcId="{79EA323B-0635-4032-9F50-F3DA76CF049B}" destId="{268CA24C-52AD-43CB-95A4-D51575D589EB}" srcOrd="7" destOrd="0" presId="urn:microsoft.com/office/officeart/2011/layout/HexagonRadial"/>
    <dgm:cxn modelId="{F299B1C0-BD01-463C-9064-FB0D38FBDA8F}" type="presParOf" srcId="{268CA24C-52AD-43CB-95A4-D51575D589EB}" destId="{A2FA6A83-DB77-46E8-8246-77735A7879AA}" srcOrd="0" destOrd="0" presId="urn:microsoft.com/office/officeart/2011/layout/HexagonRadial"/>
    <dgm:cxn modelId="{E284457A-065D-4DF3-B8EE-4DC886955A1D}" type="presParOf" srcId="{79EA323B-0635-4032-9F50-F3DA76CF049B}" destId="{885D6F21-6D2A-475C-BDD0-5BF1FC9CDBC4}" srcOrd="8" destOrd="0" presId="urn:microsoft.com/office/officeart/2011/layout/HexagonRadial"/>
    <dgm:cxn modelId="{E8A9D250-E91E-4BFF-BD77-3C7F7175AF4D}" type="presParOf" srcId="{79EA323B-0635-4032-9F50-F3DA76CF049B}" destId="{556D5A00-8B57-4CCB-A327-DB2365F62854}" srcOrd="9" destOrd="0" presId="urn:microsoft.com/office/officeart/2011/layout/HexagonRadial"/>
    <dgm:cxn modelId="{D1E9F8A6-F92B-4155-8ED6-EC43EFFF25FB}" type="presParOf" srcId="{556D5A00-8B57-4CCB-A327-DB2365F62854}" destId="{C0922D92-69D8-4AD5-966B-AEACA4FDAE40}" srcOrd="0" destOrd="0" presId="urn:microsoft.com/office/officeart/2011/layout/HexagonRadial"/>
    <dgm:cxn modelId="{6C2B2F1B-69BF-4BE1-8EA8-D0B0B9AC39FE}" type="presParOf" srcId="{79EA323B-0635-4032-9F50-F3DA76CF049B}" destId="{77078E2D-F879-4EE9-8110-8FF72E869C4D}" srcOrd="10" destOrd="0" presId="urn:microsoft.com/office/officeart/2011/layout/HexagonRadial"/>
    <dgm:cxn modelId="{11F5532B-36D3-4CAB-8B0B-516708342BDF}" type="presParOf" srcId="{79EA323B-0635-4032-9F50-F3DA76CF049B}" destId="{2B9EC36A-F2A2-427B-ABC1-86FF68AB5276}" srcOrd="11" destOrd="0" presId="urn:microsoft.com/office/officeart/2011/layout/HexagonRadial"/>
    <dgm:cxn modelId="{F7C7D6FA-36A4-4E6D-A5EE-242453BC9FCA}" type="presParOf" srcId="{2B9EC36A-F2A2-427B-ABC1-86FF68AB5276}" destId="{24C09455-B701-4BF1-B297-2B64637941C0}" srcOrd="0" destOrd="0" presId="urn:microsoft.com/office/officeart/2011/layout/HexagonRadial"/>
    <dgm:cxn modelId="{85EC3099-95D0-4414-B9A4-79629876765C}" type="presParOf" srcId="{79EA323B-0635-4032-9F50-F3DA76CF049B}" destId="{FA6F26AB-9A06-405A-A32D-73299BCB2A38}"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098F6ED-B40B-4CE0-98E8-E48A2EBF74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id-ID"/>
        </a:p>
      </dgm:t>
    </dgm:pt>
    <dgm:pt modelId="{0B8887BA-9779-494D-8437-8677E65E2C46}">
      <dgm:prSet phldrT="[Text]"/>
      <dgm:spPr/>
      <dgm:t>
        <a:bodyPr/>
        <a:lstStyle/>
        <a:p>
          <a:r>
            <a:rPr lang="en-US" dirty="0" err="1"/>
            <a:t>Pandangan</a:t>
          </a:r>
          <a:r>
            <a:rPr lang="en-US" dirty="0"/>
            <a:t> Calvin</a:t>
          </a:r>
          <a:endParaRPr lang="id-ID" dirty="0"/>
        </a:p>
      </dgm:t>
    </dgm:pt>
    <dgm:pt modelId="{7641B2FF-7B3A-4E22-BC86-6147813DB08B}" type="parTrans" cxnId="{CAA84E35-E2DE-4500-963C-9F3378CA8F5E}">
      <dgm:prSet/>
      <dgm:spPr/>
      <dgm:t>
        <a:bodyPr/>
        <a:lstStyle/>
        <a:p>
          <a:endParaRPr lang="id-ID"/>
        </a:p>
      </dgm:t>
    </dgm:pt>
    <dgm:pt modelId="{D6F7C0EE-5CA5-4BAE-AE1C-822BD28F3DFD}" type="sibTrans" cxnId="{CAA84E35-E2DE-4500-963C-9F3378CA8F5E}">
      <dgm:prSet/>
      <dgm:spPr/>
      <dgm:t>
        <a:bodyPr/>
        <a:lstStyle/>
        <a:p>
          <a:endParaRPr lang="id-ID"/>
        </a:p>
      </dgm:t>
    </dgm:pt>
    <dgm:pt modelId="{7D65F96D-B377-41C6-AB71-D49C4F40210B}">
      <dgm:prSet phldrT="[Text]"/>
      <dgm:spPr/>
      <dgm:t>
        <a:bodyPr/>
        <a:lstStyle/>
        <a:p>
          <a:r>
            <a:rPr lang="en-US" dirty="0" err="1"/>
            <a:t>Apakah</a:t>
          </a:r>
          <a:r>
            <a:rPr lang="en-US" dirty="0"/>
            <a:t> </a:t>
          </a:r>
          <a:r>
            <a:rPr lang="en-US" dirty="0" err="1"/>
            <a:t>autotrade</a:t>
          </a:r>
          <a:r>
            <a:rPr lang="en-US" dirty="0"/>
            <a:t> too good to be true?</a:t>
          </a:r>
          <a:endParaRPr lang="id-ID" dirty="0"/>
        </a:p>
      </dgm:t>
    </dgm:pt>
    <dgm:pt modelId="{8A64C95C-FD92-49C3-8E05-99D34DB5368B}" type="parTrans" cxnId="{31B6028C-A2D3-4AEC-AE30-1B102A89BEE8}">
      <dgm:prSet/>
      <dgm:spPr/>
      <dgm:t>
        <a:bodyPr/>
        <a:lstStyle/>
        <a:p>
          <a:endParaRPr lang="id-ID"/>
        </a:p>
      </dgm:t>
    </dgm:pt>
    <dgm:pt modelId="{E8D7313C-6D19-455C-98B8-E0FF1666D128}" type="sibTrans" cxnId="{31B6028C-A2D3-4AEC-AE30-1B102A89BEE8}">
      <dgm:prSet/>
      <dgm:spPr/>
      <dgm:t>
        <a:bodyPr/>
        <a:lstStyle/>
        <a:p>
          <a:endParaRPr lang="id-ID"/>
        </a:p>
      </dgm:t>
    </dgm:pt>
    <dgm:pt modelId="{6E71785D-C605-47A7-B004-6F47168DC1E8}">
      <dgm:prSet phldrT="[Text]"/>
      <dgm:spPr/>
      <dgm:t>
        <a:bodyPr/>
        <a:lstStyle/>
        <a:p>
          <a:r>
            <a:rPr lang="en-US" dirty="0"/>
            <a:t>Trader </a:t>
          </a:r>
          <a:r>
            <a:rPr lang="en-US" dirty="0" err="1"/>
            <a:t>terhebat</a:t>
          </a:r>
          <a:r>
            <a:rPr lang="en-US" dirty="0"/>
            <a:t> di dunia </a:t>
          </a:r>
          <a:r>
            <a:rPr lang="en-US" dirty="0" err="1"/>
            <a:t>cuan</a:t>
          </a:r>
          <a:r>
            <a:rPr lang="en-US" dirty="0"/>
            <a:t> </a:t>
          </a:r>
          <a:r>
            <a:rPr lang="en-US" dirty="0" err="1"/>
            <a:t>nya</a:t>
          </a:r>
          <a:r>
            <a:rPr lang="en-US" dirty="0"/>
            <a:t> </a:t>
          </a:r>
          <a:r>
            <a:rPr lang="en-US" dirty="0" err="1"/>
            <a:t>berapa</a:t>
          </a:r>
          <a:r>
            <a:rPr lang="en-US" dirty="0"/>
            <a:t> </a:t>
          </a:r>
          <a:r>
            <a:rPr lang="en-US" dirty="0" err="1"/>
            <a:t>besar</a:t>
          </a:r>
          <a:r>
            <a:rPr lang="en-US" dirty="0"/>
            <a:t>?</a:t>
          </a:r>
          <a:endParaRPr lang="id-ID" dirty="0"/>
        </a:p>
      </dgm:t>
    </dgm:pt>
    <dgm:pt modelId="{1F01E68F-E3C9-4B46-A31B-62E88CA60EA9}" type="parTrans" cxnId="{C243B1C6-BAC9-4014-B256-67F352F94786}">
      <dgm:prSet/>
      <dgm:spPr/>
      <dgm:t>
        <a:bodyPr/>
        <a:lstStyle/>
        <a:p>
          <a:endParaRPr lang="id-ID"/>
        </a:p>
      </dgm:t>
    </dgm:pt>
    <dgm:pt modelId="{582E70A7-7B2D-499E-8B06-E75FBD955560}" type="sibTrans" cxnId="{C243B1C6-BAC9-4014-B256-67F352F94786}">
      <dgm:prSet/>
      <dgm:spPr/>
      <dgm:t>
        <a:bodyPr/>
        <a:lstStyle/>
        <a:p>
          <a:endParaRPr lang="id-ID"/>
        </a:p>
      </dgm:t>
    </dgm:pt>
    <dgm:pt modelId="{3F1A09DE-9095-4B55-BC0C-913D38629898}">
      <dgm:prSet phldrT="[Text]"/>
      <dgm:spPr/>
      <dgm:t>
        <a:bodyPr/>
        <a:lstStyle/>
        <a:p>
          <a:r>
            <a:rPr lang="en-US" dirty="0" err="1"/>
            <a:t>Apakah</a:t>
          </a:r>
          <a:r>
            <a:rPr lang="en-US" dirty="0"/>
            <a:t> robot trading </a:t>
          </a:r>
          <a:r>
            <a:rPr lang="en-US" dirty="0" err="1"/>
            <a:t>mengancam</a:t>
          </a:r>
          <a:r>
            <a:rPr lang="en-US" dirty="0"/>
            <a:t> </a:t>
          </a:r>
          <a:r>
            <a:rPr lang="en-US" dirty="0" err="1"/>
            <a:t>keberlangsungan</a:t>
          </a:r>
          <a:r>
            <a:rPr lang="en-US" dirty="0"/>
            <a:t> </a:t>
          </a:r>
          <a:r>
            <a:rPr lang="en-US" dirty="0" err="1"/>
            <a:t>penjual</a:t>
          </a:r>
          <a:r>
            <a:rPr lang="en-US" dirty="0"/>
            <a:t> signal?</a:t>
          </a:r>
          <a:endParaRPr lang="id-ID" dirty="0"/>
        </a:p>
      </dgm:t>
    </dgm:pt>
    <dgm:pt modelId="{13C3C02A-0C46-479E-856C-4F246716EF62}" type="parTrans" cxnId="{8743E292-2692-412B-9D1D-416C4D3042C9}">
      <dgm:prSet/>
      <dgm:spPr/>
      <dgm:t>
        <a:bodyPr/>
        <a:lstStyle/>
        <a:p>
          <a:endParaRPr lang="id-ID"/>
        </a:p>
      </dgm:t>
    </dgm:pt>
    <dgm:pt modelId="{38D1FB40-B1CC-48D2-83C9-B45B0B4337B0}" type="sibTrans" cxnId="{8743E292-2692-412B-9D1D-416C4D3042C9}">
      <dgm:prSet/>
      <dgm:spPr/>
      <dgm:t>
        <a:bodyPr/>
        <a:lstStyle/>
        <a:p>
          <a:endParaRPr lang="id-ID"/>
        </a:p>
      </dgm:t>
    </dgm:pt>
    <dgm:pt modelId="{7A310D97-0504-4CF0-8311-057FF0CD13E7}">
      <dgm:prSet phldrT="[Text]"/>
      <dgm:spPr/>
      <dgm:t>
        <a:bodyPr/>
        <a:lstStyle/>
        <a:p>
          <a:r>
            <a:rPr lang="en-US" dirty="0"/>
            <a:t>Saran </a:t>
          </a:r>
          <a:r>
            <a:rPr lang="en-US" dirty="0" err="1"/>
            <a:t>untuk</a:t>
          </a:r>
          <a:r>
            <a:rPr lang="en-US" dirty="0"/>
            <a:t> yang </a:t>
          </a:r>
          <a:r>
            <a:rPr lang="en-US" dirty="0" err="1"/>
            <a:t>mau</a:t>
          </a:r>
          <a:r>
            <a:rPr lang="en-US" dirty="0"/>
            <a:t> </a:t>
          </a:r>
          <a:r>
            <a:rPr lang="en-US" dirty="0" err="1"/>
            <a:t>ikut</a:t>
          </a:r>
          <a:r>
            <a:rPr lang="en-US" dirty="0"/>
            <a:t> </a:t>
          </a:r>
          <a:r>
            <a:rPr lang="en-US" dirty="0" err="1"/>
            <a:t>autotrade</a:t>
          </a:r>
          <a:r>
            <a:rPr lang="en-US" dirty="0"/>
            <a:t>?</a:t>
          </a:r>
          <a:endParaRPr lang="id-ID" dirty="0"/>
        </a:p>
      </dgm:t>
    </dgm:pt>
    <dgm:pt modelId="{93CFE99E-7DB7-4471-AC24-DFE3E05792B6}" type="parTrans" cxnId="{5058284E-D2B0-463E-9C5A-99A79E0BEE5F}">
      <dgm:prSet/>
      <dgm:spPr/>
      <dgm:t>
        <a:bodyPr/>
        <a:lstStyle/>
        <a:p>
          <a:endParaRPr lang="id-ID"/>
        </a:p>
      </dgm:t>
    </dgm:pt>
    <dgm:pt modelId="{6C8EE375-CF4A-4643-A7AC-6BF990B4B1FF}" type="sibTrans" cxnId="{5058284E-D2B0-463E-9C5A-99A79E0BEE5F}">
      <dgm:prSet/>
      <dgm:spPr/>
      <dgm:t>
        <a:bodyPr/>
        <a:lstStyle/>
        <a:p>
          <a:endParaRPr lang="id-ID"/>
        </a:p>
      </dgm:t>
    </dgm:pt>
    <dgm:pt modelId="{3226CFF9-4780-4F38-9F43-A38B89862E7F}" type="pres">
      <dgm:prSet presAssocID="{E098F6ED-B40B-4CE0-98E8-E48A2EBF7469}" presName="diagram" presStyleCnt="0">
        <dgm:presLayoutVars>
          <dgm:chMax val="1"/>
          <dgm:dir/>
          <dgm:animLvl val="ctr"/>
          <dgm:resizeHandles val="exact"/>
        </dgm:presLayoutVars>
      </dgm:prSet>
      <dgm:spPr/>
    </dgm:pt>
    <dgm:pt modelId="{A2FFB97D-55FF-4AEB-A4DA-59722071D34B}" type="pres">
      <dgm:prSet presAssocID="{E098F6ED-B40B-4CE0-98E8-E48A2EBF7469}" presName="matrix" presStyleCnt="0"/>
      <dgm:spPr/>
    </dgm:pt>
    <dgm:pt modelId="{B3C42F13-DFC1-471A-848A-FD8238E1E238}" type="pres">
      <dgm:prSet presAssocID="{E098F6ED-B40B-4CE0-98E8-E48A2EBF7469}" presName="tile1" presStyleLbl="node1" presStyleIdx="0" presStyleCnt="4"/>
      <dgm:spPr/>
    </dgm:pt>
    <dgm:pt modelId="{D94FC6DD-C466-4A9A-BD9C-E25F74222B3E}" type="pres">
      <dgm:prSet presAssocID="{E098F6ED-B40B-4CE0-98E8-E48A2EBF7469}" presName="tile1text" presStyleLbl="node1" presStyleIdx="0" presStyleCnt="4">
        <dgm:presLayoutVars>
          <dgm:chMax val="0"/>
          <dgm:chPref val="0"/>
          <dgm:bulletEnabled val="1"/>
        </dgm:presLayoutVars>
      </dgm:prSet>
      <dgm:spPr/>
    </dgm:pt>
    <dgm:pt modelId="{6D922D8B-2385-42D3-BBE5-AAD8B7E58781}" type="pres">
      <dgm:prSet presAssocID="{E098F6ED-B40B-4CE0-98E8-E48A2EBF7469}" presName="tile2" presStyleLbl="node1" presStyleIdx="1" presStyleCnt="4"/>
      <dgm:spPr/>
    </dgm:pt>
    <dgm:pt modelId="{D4E7F649-F3A9-4121-96E5-577527A05993}" type="pres">
      <dgm:prSet presAssocID="{E098F6ED-B40B-4CE0-98E8-E48A2EBF7469}" presName="tile2text" presStyleLbl="node1" presStyleIdx="1" presStyleCnt="4">
        <dgm:presLayoutVars>
          <dgm:chMax val="0"/>
          <dgm:chPref val="0"/>
          <dgm:bulletEnabled val="1"/>
        </dgm:presLayoutVars>
      </dgm:prSet>
      <dgm:spPr/>
    </dgm:pt>
    <dgm:pt modelId="{4D244C52-42A3-4153-A85D-188F7E6960C5}" type="pres">
      <dgm:prSet presAssocID="{E098F6ED-B40B-4CE0-98E8-E48A2EBF7469}" presName="tile3" presStyleLbl="node1" presStyleIdx="2" presStyleCnt="4"/>
      <dgm:spPr/>
    </dgm:pt>
    <dgm:pt modelId="{BADC7CDE-3ED3-4209-8227-06D6D6D1E5C0}" type="pres">
      <dgm:prSet presAssocID="{E098F6ED-B40B-4CE0-98E8-E48A2EBF7469}" presName="tile3text" presStyleLbl="node1" presStyleIdx="2" presStyleCnt="4">
        <dgm:presLayoutVars>
          <dgm:chMax val="0"/>
          <dgm:chPref val="0"/>
          <dgm:bulletEnabled val="1"/>
        </dgm:presLayoutVars>
      </dgm:prSet>
      <dgm:spPr/>
    </dgm:pt>
    <dgm:pt modelId="{FC891405-A601-475C-BED3-B05B69B067DA}" type="pres">
      <dgm:prSet presAssocID="{E098F6ED-B40B-4CE0-98E8-E48A2EBF7469}" presName="tile4" presStyleLbl="node1" presStyleIdx="3" presStyleCnt="4"/>
      <dgm:spPr/>
    </dgm:pt>
    <dgm:pt modelId="{47C4D0D9-28BF-4329-B928-05C1C23F6593}" type="pres">
      <dgm:prSet presAssocID="{E098F6ED-B40B-4CE0-98E8-E48A2EBF7469}" presName="tile4text" presStyleLbl="node1" presStyleIdx="3" presStyleCnt="4">
        <dgm:presLayoutVars>
          <dgm:chMax val="0"/>
          <dgm:chPref val="0"/>
          <dgm:bulletEnabled val="1"/>
        </dgm:presLayoutVars>
      </dgm:prSet>
      <dgm:spPr/>
    </dgm:pt>
    <dgm:pt modelId="{F4CBFFEF-D408-4870-A03D-224E437DB646}" type="pres">
      <dgm:prSet presAssocID="{E098F6ED-B40B-4CE0-98E8-E48A2EBF7469}" presName="centerTile" presStyleLbl="fgShp" presStyleIdx="0" presStyleCnt="1">
        <dgm:presLayoutVars>
          <dgm:chMax val="0"/>
          <dgm:chPref val="0"/>
        </dgm:presLayoutVars>
      </dgm:prSet>
      <dgm:spPr/>
    </dgm:pt>
  </dgm:ptLst>
  <dgm:cxnLst>
    <dgm:cxn modelId="{08BCC701-B478-438C-A7D3-37FE2CBB43E8}" type="presOf" srcId="{7D65F96D-B377-41C6-AB71-D49C4F40210B}" destId="{B3C42F13-DFC1-471A-848A-FD8238E1E238}" srcOrd="0" destOrd="0" presId="urn:microsoft.com/office/officeart/2005/8/layout/matrix1"/>
    <dgm:cxn modelId="{8A52A807-4793-4AAC-9389-991E997597D5}" type="presOf" srcId="{6E71785D-C605-47A7-B004-6F47168DC1E8}" destId="{6D922D8B-2385-42D3-BBE5-AAD8B7E58781}" srcOrd="0" destOrd="0" presId="urn:microsoft.com/office/officeart/2005/8/layout/matrix1"/>
    <dgm:cxn modelId="{7026C708-E429-4241-A4C0-A2E03FF7BC1B}" type="presOf" srcId="{7D65F96D-B377-41C6-AB71-D49C4F40210B}" destId="{D94FC6DD-C466-4A9A-BD9C-E25F74222B3E}" srcOrd="1" destOrd="0" presId="urn:microsoft.com/office/officeart/2005/8/layout/matrix1"/>
    <dgm:cxn modelId="{CAA84E35-E2DE-4500-963C-9F3378CA8F5E}" srcId="{E098F6ED-B40B-4CE0-98E8-E48A2EBF7469}" destId="{0B8887BA-9779-494D-8437-8677E65E2C46}" srcOrd="0" destOrd="0" parTransId="{7641B2FF-7B3A-4E22-BC86-6147813DB08B}" sibTransId="{D6F7C0EE-5CA5-4BAE-AE1C-822BD28F3DFD}"/>
    <dgm:cxn modelId="{5058284E-D2B0-463E-9C5A-99A79E0BEE5F}" srcId="{0B8887BA-9779-494D-8437-8677E65E2C46}" destId="{7A310D97-0504-4CF0-8311-057FF0CD13E7}" srcOrd="3" destOrd="0" parTransId="{93CFE99E-7DB7-4471-AC24-DFE3E05792B6}" sibTransId="{6C8EE375-CF4A-4643-A7AC-6BF990B4B1FF}"/>
    <dgm:cxn modelId="{31B6028C-A2D3-4AEC-AE30-1B102A89BEE8}" srcId="{0B8887BA-9779-494D-8437-8677E65E2C46}" destId="{7D65F96D-B377-41C6-AB71-D49C4F40210B}" srcOrd="0" destOrd="0" parTransId="{8A64C95C-FD92-49C3-8E05-99D34DB5368B}" sibTransId="{E8D7313C-6D19-455C-98B8-E0FF1666D128}"/>
    <dgm:cxn modelId="{E0B0078F-A2F7-40B1-B1C2-F839CC73504D}" type="presOf" srcId="{7A310D97-0504-4CF0-8311-057FF0CD13E7}" destId="{47C4D0D9-28BF-4329-B928-05C1C23F6593}" srcOrd="1" destOrd="0" presId="urn:microsoft.com/office/officeart/2005/8/layout/matrix1"/>
    <dgm:cxn modelId="{ACE2908F-5F07-4A6F-97FB-C59DB499A695}" type="presOf" srcId="{3F1A09DE-9095-4B55-BC0C-913D38629898}" destId="{BADC7CDE-3ED3-4209-8227-06D6D6D1E5C0}" srcOrd="1" destOrd="0" presId="urn:microsoft.com/office/officeart/2005/8/layout/matrix1"/>
    <dgm:cxn modelId="{8743E292-2692-412B-9D1D-416C4D3042C9}" srcId="{0B8887BA-9779-494D-8437-8677E65E2C46}" destId="{3F1A09DE-9095-4B55-BC0C-913D38629898}" srcOrd="2" destOrd="0" parTransId="{13C3C02A-0C46-479E-856C-4F246716EF62}" sibTransId="{38D1FB40-B1CC-48D2-83C9-B45B0B4337B0}"/>
    <dgm:cxn modelId="{05C2E6C4-DF63-47FE-85E1-B70F48315005}" type="presOf" srcId="{6E71785D-C605-47A7-B004-6F47168DC1E8}" destId="{D4E7F649-F3A9-4121-96E5-577527A05993}" srcOrd="1" destOrd="0" presId="urn:microsoft.com/office/officeart/2005/8/layout/matrix1"/>
    <dgm:cxn modelId="{C243B1C6-BAC9-4014-B256-67F352F94786}" srcId="{0B8887BA-9779-494D-8437-8677E65E2C46}" destId="{6E71785D-C605-47A7-B004-6F47168DC1E8}" srcOrd="1" destOrd="0" parTransId="{1F01E68F-E3C9-4B46-A31B-62E88CA60EA9}" sibTransId="{582E70A7-7B2D-499E-8B06-E75FBD955560}"/>
    <dgm:cxn modelId="{861A49D0-BA75-40DD-A440-71A536D8A59C}" type="presOf" srcId="{0B8887BA-9779-494D-8437-8677E65E2C46}" destId="{F4CBFFEF-D408-4870-A03D-224E437DB646}" srcOrd="0" destOrd="0" presId="urn:microsoft.com/office/officeart/2005/8/layout/matrix1"/>
    <dgm:cxn modelId="{FA6C31E8-033B-481D-8653-DCED96B36DC5}" type="presOf" srcId="{3F1A09DE-9095-4B55-BC0C-913D38629898}" destId="{4D244C52-42A3-4153-A85D-188F7E6960C5}" srcOrd="0" destOrd="0" presId="urn:microsoft.com/office/officeart/2005/8/layout/matrix1"/>
    <dgm:cxn modelId="{0FA7EFEF-1CA6-42F4-BEBB-AE757361400A}" type="presOf" srcId="{E098F6ED-B40B-4CE0-98E8-E48A2EBF7469}" destId="{3226CFF9-4780-4F38-9F43-A38B89862E7F}" srcOrd="0" destOrd="0" presId="urn:microsoft.com/office/officeart/2005/8/layout/matrix1"/>
    <dgm:cxn modelId="{A22CD2F9-5D2C-4933-92D3-21A4D3366183}" type="presOf" srcId="{7A310D97-0504-4CF0-8311-057FF0CD13E7}" destId="{FC891405-A601-475C-BED3-B05B69B067DA}" srcOrd="0" destOrd="0" presId="urn:microsoft.com/office/officeart/2005/8/layout/matrix1"/>
    <dgm:cxn modelId="{B96F70B1-169B-4861-B96D-343BE250439E}" type="presParOf" srcId="{3226CFF9-4780-4F38-9F43-A38B89862E7F}" destId="{A2FFB97D-55FF-4AEB-A4DA-59722071D34B}" srcOrd="0" destOrd="0" presId="urn:microsoft.com/office/officeart/2005/8/layout/matrix1"/>
    <dgm:cxn modelId="{0B011CD7-E7B1-433D-BDDB-76F290A3D19E}" type="presParOf" srcId="{A2FFB97D-55FF-4AEB-A4DA-59722071D34B}" destId="{B3C42F13-DFC1-471A-848A-FD8238E1E238}" srcOrd="0" destOrd="0" presId="urn:microsoft.com/office/officeart/2005/8/layout/matrix1"/>
    <dgm:cxn modelId="{D4BFCDE1-A73A-4724-AEF0-2DAB10EC4070}" type="presParOf" srcId="{A2FFB97D-55FF-4AEB-A4DA-59722071D34B}" destId="{D94FC6DD-C466-4A9A-BD9C-E25F74222B3E}" srcOrd="1" destOrd="0" presId="urn:microsoft.com/office/officeart/2005/8/layout/matrix1"/>
    <dgm:cxn modelId="{D864E494-54B9-417B-9D5D-86091BE246CA}" type="presParOf" srcId="{A2FFB97D-55FF-4AEB-A4DA-59722071D34B}" destId="{6D922D8B-2385-42D3-BBE5-AAD8B7E58781}" srcOrd="2" destOrd="0" presId="urn:microsoft.com/office/officeart/2005/8/layout/matrix1"/>
    <dgm:cxn modelId="{E1815C1E-4048-4A69-B982-ED4D06B73F55}" type="presParOf" srcId="{A2FFB97D-55FF-4AEB-A4DA-59722071D34B}" destId="{D4E7F649-F3A9-4121-96E5-577527A05993}" srcOrd="3" destOrd="0" presId="urn:microsoft.com/office/officeart/2005/8/layout/matrix1"/>
    <dgm:cxn modelId="{5541AE44-C608-467E-8E3A-9722F72CB105}" type="presParOf" srcId="{A2FFB97D-55FF-4AEB-A4DA-59722071D34B}" destId="{4D244C52-42A3-4153-A85D-188F7E6960C5}" srcOrd="4" destOrd="0" presId="urn:microsoft.com/office/officeart/2005/8/layout/matrix1"/>
    <dgm:cxn modelId="{F86EA2A8-86D6-4686-BEA6-DEB063A1DE99}" type="presParOf" srcId="{A2FFB97D-55FF-4AEB-A4DA-59722071D34B}" destId="{BADC7CDE-3ED3-4209-8227-06D6D6D1E5C0}" srcOrd="5" destOrd="0" presId="urn:microsoft.com/office/officeart/2005/8/layout/matrix1"/>
    <dgm:cxn modelId="{1033890F-0C6A-4326-8847-2DA8C88C8B00}" type="presParOf" srcId="{A2FFB97D-55FF-4AEB-A4DA-59722071D34B}" destId="{FC891405-A601-475C-BED3-B05B69B067DA}" srcOrd="6" destOrd="0" presId="urn:microsoft.com/office/officeart/2005/8/layout/matrix1"/>
    <dgm:cxn modelId="{BE04DE15-A663-4008-94BE-B4B3FDD1B860}" type="presParOf" srcId="{A2FFB97D-55FF-4AEB-A4DA-59722071D34B}" destId="{47C4D0D9-28BF-4329-B928-05C1C23F6593}" srcOrd="7" destOrd="0" presId="urn:microsoft.com/office/officeart/2005/8/layout/matrix1"/>
    <dgm:cxn modelId="{A367B1B3-2ECC-42FD-B9A6-73FB947522B9}" type="presParOf" srcId="{3226CFF9-4780-4F38-9F43-A38B89862E7F}" destId="{F4CBFFEF-D408-4870-A03D-224E437DB646}"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903CC-A063-40A8-B0F7-DAC08F098411}">
      <dsp:nvSpPr>
        <dsp:cNvPr id="0" name=""/>
        <dsp:cNvSpPr/>
      </dsp:nvSpPr>
      <dsp:spPr>
        <a:xfrm>
          <a:off x="0" y="977907"/>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CEE525-0EC0-4EC0-9A3C-ACDA7CA65278}">
      <dsp:nvSpPr>
        <dsp:cNvPr id="0" name=""/>
        <dsp:cNvSpPr/>
      </dsp:nvSpPr>
      <dsp:spPr>
        <a:xfrm>
          <a:off x="314325" y="1276516"/>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Metode astronacci yang menggabungkan Astrology + Fibonacci. Kenapa menggabungkan kedua unsur ini? Untuk mencari timing yang tepat.</a:t>
          </a:r>
        </a:p>
      </dsp:txBody>
      <dsp:txXfrm>
        <a:off x="366939" y="1329130"/>
        <a:ext cx="2723696" cy="1691139"/>
      </dsp:txXfrm>
    </dsp:sp>
    <dsp:sp modelId="{C9AD39E4-083D-4DEE-AEF0-B6C9E4DE1E16}">
      <dsp:nvSpPr>
        <dsp:cNvPr id="0" name=""/>
        <dsp:cNvSpPr/>
      </dsp:nvSpPr>
      <dsp:spPr>
        <a:xfrm>
          <a:off x="3457574" y="977907"/>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CB9577-5E80-49D0-B2E5-4CF3AEE224A6}">
      <dsp:nvSpPr>
        <dsp:cNvPr id="0" name=""/>
        <dsp:cNvSpPr/>
      </dsp:nvSpPr>
      <dsp:spPr>
        <a:xfrm>
          <a:off x="3771899" y="1276516"/>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Dengan Fibonacci kita bisa melihat area potential reversal ataupun rejection, sedangkan astrologi mencari timing yang tepat untuk masuknya di tanggal berapa.</a:t>
          </a:r>
        </a:p>
      </dsp:txBody>
      <dsp:txXfrm>
        <a:off x="3824513" y="1329130"/>
        <a:ext cx="2723696" cy="1691139"/>
      </dsp:txXfrm>
    </dsp:sp>
    <dsp:sp modelId="{1EEA2FDB-150C-4125-907A-194EAF708B09}">
      <dsp:nvSpPr>
        <dsp:cNvPr id="0" name=""/>
        <dsp:cNvSpPr/>
      </dsp:nvSpPr>
      <dsp:spPr>
        <a:xfrm>
          <a:off x="6915149" y="977907"/>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4D266F-EC7C-41E8-AC55-96590B4BF3EF}">
      <dsp:nvSpPr>
        <dsp:cNvPr id="0" name=""/>
        <dsp:cNvSpPr/>
      </dsp:nvSpPr>
      <dsp:spPr>
        <a:xfrm>
          <a:off x="7229475" y="1276516"/>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Semua berdasarkan data yang diambil 5-10 tahun ke belakang, dan memberikan probabilitas terhadap pergerakkan harga di market.</a:t>
          </a:r>
        </a:p>
      </dsp:txBody>
      <dsp:txXfrm>
        <a:off x="7282089" y="1329130"/>
        <a:ext cx="2723696" cy="1691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79B79-F861-43C9-B882-9CF4909FBB30}">
      <dsp:nvSpPr>
        <dsp:cNvPr id="0" name=""/>
        <dsp:cNvSpPr/>
      </dsp:nvSpPr>
      <dsp:spPr>
        <a:xfrm>
          <a:off x="0" y="672"/>
          <a:ext cx="8689176" cy="15737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28D9F0-1E1F-4B18-AEA1-4707D03BA62C}">
      <dsp:nvSpPr>
        <dsp:cNvPr id="0" name=""/>
        <dsp:cNvSpPr/>
      </dsp:nvSpPr>
      <dsp:spPr>
        <a:xfrm>
          <a:off x="476045" y="354755"/>
          <a:ext cx="865536" cy="8655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9C5BF0-3DE8-4262-87EF-83CBCFD0422D}">
      <dsp:nvSpPr>
        <dsp:cNvPr id="0" name=""/>
        <dsp:cNvSpPr/>
      </dsp:nvSpPr>
      <dsp:spPr>
        <a:xfrm>
          <a:off x="1817627" y="672"/>
          <a:ext cx="6871548" cy="1573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550" tIns="166550" rIns="166550" bIns="166550" numCol="1" spcCol="1270" anchor="ctr" anchorCtr="0">
          <a:noAutofit/>
        </a:bodyPr>
        <a:lstStyle/>
        <a:p>
          <a:pPr marL="0" lvl="0" indent="0" algn="l" defTabSz="800100">
            <a:lnSpc>
              <a:spcPct val="90000"/>
            </a:lnSpc>
            <a:spcBef>
              <a:spcPct val="0"/>
            </a:spcBef>
            <a:spcAft>
              <a:spcPct val="35000"/>
            </a:spcAft>
            <a:buNone/>
          </a:pPr>
          <a:r>
            <a:rPr lang="en-US" sz="1800" kern="1200"/>
            <a:t>Banyak orang yang bilang trading itu gambling atau judi dan bertentangan dengan agama, memang ada beberapa yang bertentangan terhadap sistem trading.</a:t>
          </a:r>
        </a:p>
      </dsp:txBody>
      <dsp:txXfrm>
        <a:off x="1817627" y="672"/>
        <a:ext cx="6871548" cy="1573703"/>
      </dsp:txXfrm>
    </dsp:sp>
    <dsp:sp modelId="{042E70E7-0C50-4BA3-AAAF-D8023104686B}">
      <dsp:nvSpPr>
        <dsp:cNvPr id="0" name=""/>
        <dsp:cNvSpPr/>
      </dsp:nvSpPr>
      <dsp:spPr>
        <a:xfrm>
          <a:off x="0" y="1967801"/>
          <a:ext cx="8689176" cy="15737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A8FA17-4B39-468B-A924-B63E020614E3}">
      <dsp:nvSpPr>
        <dsp:cNvPr id="0" name=""/>
        <dsp:cNvSpPr/>
      </dsp:nvSpPr>
      <dsp:spPr>
        <a:xfrm>
          <a:off x="476045" y="2321884"/>
          <a:ext cx="865536" cy="8655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96F8B41-FB78-42C4-85EA-B9257FC66E84}">
      <dsp:nvSpPr>
        <dsp:cNvPr id="0" name=""/>
        <dsp:cNvSpPr/>
      </dsp:nvSpPr>
      <dsp:spPr>
        <a:xfrm>
          <a:off x="1817627" y="1967801"/>
          <a:ext cx="6871548" cy="1573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550" tIns="166550" rIns="166550" bIns="166550" numCol="1" spcCol="1270" anchor="ctr" anchorCtr="0">
          <a:noAutofit/>
        </a:bodyPr>
        <a:lstStyle/>
        <a:p>
          <a:pPr marL="0" lvl="0" indent="0" algn="l" defTabSz="800100">
            <a:lnSpc>
              <a:spcPct val="90000"/>
            </a:lnSpc>
            <a:spcBef>
              <a:spcPct val="0"/>
            </a:spcBef>
            <a:spcAft>
              <a:spcPct val="35000"/>
            </a:spcAft>
            <a:buNone/>
          </a:pPr>
          <a:r>
            <a:rPr lang="en-US" sz="1800" kern="1200" dirty="0" err="1"/>
            <a:t>Tapi</a:t>
          </a:r>
          <a:r>
            <a:rPr lang="en-US" sz="1800" kern="1200" dirty="0"/>
            <a:t> </a:t>
          </a:r>
          <a:r>
            <a:rPr lang="en-US" sz="1800" kern="1200" dirty="0" err="1"/>
            <a:t>kalau</a:t>
          </a:r>
          <a:r>
            <a:rPr lang="en-US" sz="1800" kern="1200" dirty="0"/>
            <a:t> </a:t>
          </a:r>
          <a:r>
            <a:rPr lang="en-US" sz="1800" kern="1200" dirty="0" err="1"/>
            <a:t>ngomongin</a:t>
          </a:r>
          <a:r>
            <a:rPr lang="en-US" sz="1800" kern="1200" dirty="0"/>
            <a:t> trading = gambling, </a:t>
          </a:r>
          <a:r>
            <a:rPr lang="en-US" sz="1800" kern="1200" dirty="0" err="1"/>
            <a:t>ini</a:t>
          </a:r>
          <a:r>
            <a:rPr lang="en-US" sz="1800" kern="1200" dirty="0"/>
            <a:t> </a:t>
          </a:r>
          <a:r>
            <a:rPr lang="en-US" sz="1800" kern="1200" dirty="0" err="1"/>
            <a:t>karena</a:t>
          </a:r>
          <a:r>
            <a:rPr lang="en-US" sz="1800" kern="1200" dirty="0"/>
            <a:t> </a:t>
          </a:r>
          <a:r>
            <a:rPr lang="en-US" sz="1800" kern="1200" dirty="0" err="1"/>
            <a:t>kita</a:t>
          </a:r>
          <a:r>
            <a:rPr lang="en-US" sz="1800" kern="1200" dirty="0"/>
            <a:t> gak </a:t>
          </a:r>
          <a:r>
            <a:rPr lang="en-US" sz="1800" kern="1200" dirty="0" err="1"/>
            <a:t>belajar</a:t>
          </a:r>
          <a:r>
            <a:rPr lang="en-US" sz="1800" kern="1200" dirty="0"/>
            <a:t> dan </a:t>
          </a:r>
          <a:r>
            <a:rPr lang="en-US" sz="1800" kern="1200" dirty="0" err="1"/>
            <a:t>cuman</a:t>
          </a:r>
          <a:r>
            <a:rPr lang="en-US" sz="1800" kern="1200" dirty="0"/>
            <a:t> </a:t>
          </a:r>
          <a:r>
            <a:rPr lang="en-US" sz="1800" kern="1200" dirty="0" err="1"/>
            <a:t>asal</a:t>
          </a:r>
          <a:r>
            <a:rPr lang="en-US" sz="1800" kern="1200" dirty="0"/>
            <a:t> </a:t>
          </a:r>
          <a:r>
            <a:rPr lang="en-US" sz="1800" kern="1200" dirty="0" err="1"/>
            <a:t>tebak</a:t>
          </a:r>
          <a:r>
            <a:rPr lang="en-US" sz="1800" kern="1200" dirty="0"/>
            <a:t> </a:t>
          </a:r>
          <a:r>
            <a:rPr lang="en-US" sz="1800" kern="1200" dirty="0" err="1"/>
            <a:t>aja</a:t>
          </a:r>
          <a:r>
            <a:rPr lang="en-US" sz="1800" kern="1200" dirty="0"/>
            <a:t>. This can be wrong, </a:t>
          </a:r>
          <a:r>
            <a:rPr lang="en-US" sz="1800" kern="1200" dirty="0" err="1"/>
            <a:t>apapun</a:t>
          </a:r>
          <a:r>
            <a:rPr lang="en-US" sz="1800" kern="1200" dirty="0"/>
            <a:t> </a:t>
          </a:r>
          <a:r>
            <a:rPr lang="en-US" sz="1800" kern="1200" dirty="0" err="1"/>
            <a:t>kerjaannya</a:t>
          </a:r>
          <a:r>
            <a:rPr lang="en-US" sz="1800" kern="1200" dirty="0"/>
            <a:t>, </a:t>
          </a:r>
          <a:r>
            <a:rPr lang="en-US" sz="1800" kern="1200" dirty="0" err="1"/>
            <a:t>bisnis</a:t>
          </a:r>
          <a:r>
            <a:rPr lang="en-US" sz="1800" kern="1200" dirty="0"/>
            <a:t>, even trading </a:t>
          </a:r>
          <a:r>
            <a:rPr lang="en-US" sz="1800" kern="1200" dirty="0" err="1"/>
            <a:t>atau</a:t>
          </a:r>
          <a:r>
            <a:rPr lang="en-US" sz="1800" kern="1200" dirty="0"/>
            <a:t> </a:t>
          </a:r>
          <a:r>
            <a:rPr lang="en-US" sz="1800" kern="1200" dirty="0" err="1"/>
            <a:t>investasi</a:t>
          </a:r>
          <a:r>
            <a:rPr lang="en-US" sz="1800" kern="1200" dirty="0"/>
            <a:t> </a:t>
          </a:r>
          <a:r>
            <a:rPr lang="en-US" sz="1800" kern="1200" dirty="0" err="1"/>
            <a:t>kalau</a:t>
          </a:r>
          <a:r>
            <a:rPr lang="en-US" sz="1800" kern="1200" dirty="0"/>
            <a:t> gak </a:t>
          </a:r>
          <a:r>
            <a:rPr lang="en-US" sz="1800" kern="1200" dirty="0" err="1"/>
            <a:t>ada</a:t>
          </a:r>
          <a:r>
            <a:rPr lang="en-US" sz="1800" kern="1200" dirty="0"/>
            <a:t> </a:t>
          </a:r>
          <a:r>
            <a:rPr lang="en-US" sz="1800" kern="1200" dirty="0" err="1"/>
            <a:t>persiapan</a:t>
          </a:r>
          <a:r>
            <a:rPr lang="en-US" sz="1800" kern="1200" dirty="0"/>
            <a:t> </a:t>
          </a:r>
          <a:r>
            <a:rPr lang="en-US" sz="1800" kern="1200" dirty="0" err="1"/>
            <a:t>atau</a:t>
          </a:r>
          <a:r>
            <a:rPr lang="en-US" sz="1800" kern="1200" dirty="0"/>
            <a:t> strategi yang </a:t>
          </a:r>
          <a:r>
            <a:rPr lang="en-US" sz="1800" kern="1200" dirty="0" err="1"/>
            <a:t>matang</a:t>
          </a:r>
          <a:r>
            <a:rPr lang="en-US" sz="1800" kern="1200" dirty="0"/>
            <a:t> </a:t>
          </a:r>
          <a:r>
            <a:rPr lang="en-US" sz="1800" kern="1200" dirty="0" err="1"/>
            <a:t>akan</a:t>
          </a:r>
          <a:r>
            <a:rPr lang="en-US" sz="1800" kern="1200" dirty="0"/>
            <a:t> </a:t>
          </a:r>
          <a:r>
            <a:rPr lang="en-US" sz="1800" kern="1200" dirty="0" err="1"/>
            <a:t>menjadi</a:t>
          </a:r>
          <a:r>
            <a:rPr lang="en-US" sz="1800" kern="1200" dirty="0"/>
            <a:t> gambling </a:t>
          </a:r>
          <a:r>
            <a:rPr lang="en-US" sz="1800" kern="1200" dirty="0" err="1"/>
            <a:t>semua</a:t>
          </a:r>
          <a:r>
            <a:rPr lang="en-US" sz="1800" kern="1200" dirty="0"/>
            <a:t>.</a:t>
          </a:r>
        </a:p>
      </dsp:txBody>
      <dsp:txXfrm>
        <a:off x="1817627" y="1967801"/>
        <a:ext cx="6871548" cy="1573703"/>
      </dsp:txXfrm>
    </dsp:sp>
    <dsp:sp modelId="{5DE17C3D-AE47-465C-882B-FB74A6A29426}">
      <dsp:nvSpPr>
        <dsp:cNvPr id="0" name=""/>
        <dsp:cNvSpPr/>
      </dsp:nvSpPr>
      <dsp:spPr>
        <a:xfrm>
          <a:off x="0" y="3934930"/>
          <a:ext cx="8689176" cy="15737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7DBE12-29BD-48BB-9A24-3EF50C056421}">
      <dsp:nvSpPr>
        <dsp:cNvPr id="0" name=""/>
        <dsp:cNvSpPr/>
      </dsp:nvSpPr>
      <dsp:spPr>
        <a:xfrm>
          <a:off x="476045" y="4289013"/>
          <a:ext cx="865536" cy="8655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A9099F7-6558-46CA-8BAA-81E47E221BEE}">
      <dsp:nvSpPr>
        <dsp:cNvPr id="0" name=""/>
        <dsp:cNvSpPr/>
      </dsp:nvSpPr>
      <dsp:spPr>
        <a:xfrm>
          <a:off x="1817627" y="3934930"/>
          <a:ext cx="6871548" cy="1573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550" tIns="166550" rIns="166550" bIns="166550" numCol="1" spcCol="1270" anchor="ctr" anchorCtr="0">
          <a:noAutofit/>
        </a:bodyPr>
        <a:lstStyle/>
        <a:p>
          <a:pPr marL="0" lvl="0" indent="0" algn="l" defTabSz="800100">
            <a:lnSpc>
              <a:spcPct val="90000"/>
            </a:lnSpc>
            <a:spcBef>
              <a:spcPct val="0"/>
            </a:spcBef>
            <a:spcAft>
              <a:spcPct val="35000"/>
            </a:spcAft>
            <a:buNone/>
          </a:pPr>
          <a:r>
            <a:rPr lang="en-US" sz="1800" kern="1200"/>
            <a:t>Spekulasi terjadi karena kita gak tau apa yang mau kita lakukan. Untuk menaikkan dari spekulasi menjadi trading plan, harus menguasai teknikal &amp; money management yang benar</a:t>
          </a:r>
        </a:p>
      </dsp:txBody>
      <dsp:txXfrm>
        <a:off x="1817627" y="3934930"/>
        <a:ext cx="6871548" cy="15737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821DC-B566-4371-9D45-E582E46D2823}">
      <dsp:nvSpPr>
        <dsp:cNvPr id="0" name=""/>
        <dsp:cNvSpPr/>
      </dsp:nvSpPr>
      <dsp:spPr>
        <a:xfrm>
          <a:off x="0" y="54666"/>
          <a:ext cx="10058399" cy="9687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Apa itu STP? Sistem broker yang berfungsi sebagai penghubung antara satu broker dengan broker lainnya. Broker STP memberikan orderan trader langsung ke liquidity provide yang memiliki akses ke pasar antar bank.</a:t>
          </a:r>
        </a:p>
      </dsp:txBody>
      <dsp:txXfrm>
        <a:off x="47291" y="101957"/>
        <a:ext cx="9963817" cy="874177"/>
      </dsp:txXfrm>
    </dsp:sp>
    <dsp:sp modelId="{C07557E8-07F6-4D8F-ADB5-61456E0EBA92}">
      <dsp:nvSpPr>
        <dsp:cNvPr id="0" name=""/>
        <dsp:cNvSpPr/>
      </dsp:nvSpPr>
      <dsp:spPr>
        <a:xfrm>
          <a:off x="0" y="1075266"/>
          <a:ext cx="10058399" cy="9687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Semakin banyak LP yang dimiliki oleh broker, maka broker ini akan jauh lebih responsible dalam memenuhi orderan trader mereka. </a:t>
          </a:r>
        </a:p>
      </dsp:txBody>
      <dsp:txXfrm>
        <a:off x="47291" y="1122557"/>
        <a:ext cx="9963817" cy="874177"/>
      </dsp:txXfrm>
    </dsp:sp>
    <dsp:sp modelId="{81815564-96B6-4506-AEA0-F5EDA17EB47E}">
      <dsp:nvSpPr>
        <dsp:cNvPr id="0" name=""/>
        <dsp:cNvSpPr/>
      </dsp:nvSpPr>
      <dsp:spPr>
        <a:xfrm>
          <a:off x="0" y="2095866"/>
          <a:ext cx="10058399" cy="9687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Fungsi STP broker :</a:t>
          </a:r>
        </a:p>
      </dsp:txBody>
      <dsp:txXfrm>
        <a:off x="47291" y="2143157"/>
        <a:ext cx="9963817" cy="874177"/>
      </dsp:txXfrm>
    </dsp:sp>
    <dsp:sp modelId="{DA820A07-9E34-4C21-B011-B31B050A5948}">
      <dsp:nvSpPr>
        <dsp:cNvPr id="0" name=""/>
        <dsp:cNvSpPr/>
      </dsp:nvSpPr>
      <dsp:spPr>
        <a:xfrm>
          <a:off x="0" y="3064626"/>
          <a:ext cx="10058399" cy="931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a:t>Bisa semua Teknik dalam trading</a:t>
          </a:r>
        </a:p>
        <a:p>
          <a:pPr marL="114300" lvl="1" indent="-114300" algn="l" defTabSz="622300">
            <a:lnSpc>
              <a:spcPct val="90000"/>
            </a:lnSpc>
            <a:spcBef>
              <a:spcPct val="0"/>
            </a:spcBef>
            <a:spcAft>
              <a:spcPct val="20000"/>
            </a:spcAft>
            <a:buChar char="•"/>
          </a:pPr>
          <a:r>
            <a:rPr lang="en-US" sz="1400" kern="1200"/>
            <a:t>Eksekusi order cepat (no requote)</a:t>
          </a:r>
        </a:p>
        <a:p>
          <a:pPr marL="114300" lvl="1" indent="-114300" algn="l" defTabSz="622300">
            <a:lnSpc>
              <a:spcPct val="90000"/>
            </a:lnSpc>
            <a:spcBef>
              <a:spcPct val="0"/>
            </a:spcBef>
            <a:spcAft>
              <a:spcPct val="20000"/>
            </a:spcAft>
            <a:buChar char="•"/>
          </a:pPr>
          <a:r>
            <a:rPr lang="en-US" sz="1400" kern="1200"/>
            <a:t>Transparansi harga</a:t>
          </a:r>
        </a:p>
        <a:p>
          <a:pPr marL="114300" lvl="1" indent="-114300" algn="l" defTabSz="622300">
            <a:lnSpc>
              <a:spcPct val="90000"/>
            </a:lnSpc>
            <a:spcBef>
              <a:spcPct val="0"/>
            </a:spcBef>
            <a:spcAft>
              <a:spcPct val="20000"/>
            </a:spcAft>
            <a:buChar char="•"/>
          </a:pPr>
          <a:r>
            <a:rPr lang="en-US" sz="1400" kern="1200"/>
            <a:t>Semua fitur ‘automated order’ terbuka</a:t>
          </a:r>
        </a:p>
      </dsp:txBody>
      <dsp:txXfrm>
        <a:off x="0" y="3064626"/>
        <a:ext cx="10058399" cy="931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DCE1D-9771-4903-A0D3-6485E1442A41}">
      <dsp:nvSpPr>
        <dsp:cNvPr id="0" name=""/>
        <dsp:cNvSpPr/>
      </dsp:nvSpPr>
      <dsp:spPr>
        <a:xfrm>
          <a:off x="1227" y="213139"/>
          <a:ext cx="4309690" cy="27366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67BFDA-B161-498D-98CE-CE6543DF7913}">
      <dsp:nvSpPr>
        <dsp:cNvPr id="0" name=""/>
        <dsp:cNvSpPr/>
      </dsp:nvSpPr>
      <dsp:spPr>
        <a:xfrm>
          <a:off x="480082" y="668051"/>
          <a:ext cx="4309690" cy="27366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Di Indonesia sendiri, regulasi yang menaungi pasar forex &amp; futures adalah Badan Pengawas Perdagangan Berjangka Komodit (BAPPEBTI). BAPPEBTI juga terhubung dengan BI, OJK, Kominfo, dan Lembaga hukum yang laiinnya. </a:t>
          </a:r>
        </a:p>
      </dsp:txBody>
      <dsp:txXfrm>
        <a:off x="560236" y="748205"/>
        <a:ext cx="4149382" cy="2576345"/>
      </dsp:txXfrm>
    </dsp:sp>
    <dsp:sp modelId="{B30036C7-E694-498E-A02E-FB1C9C5E8FF5}">
      <dsp:nvSpPr>
        <dsp:cNvPr id="0" name=""/>
        <dsp:cNvSpPr/>
      </dsp:nvSpPr>
      <dsp:spPr>
        <a:xfrm>
          <a:off x="5268627" y="213139"/>
          <a:ext cx="4309690" cy="27366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C1EF2D-84E5-4FBC-B57B-10BFE3A59DD9}">
      <dsp:nvSpPr>
        <dsp:cNvPr id="0" name=""/>
        <dsp:cNvSpPr/>
      </dsp:nvSpPr>
      <dsp:spPr>
        <a:xfrm>
          <a:off x="5747481" y="668051"/>
          <a:ext cx="4309690" cy="27366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Broker forex &amp; futures di Indonesia wajib memiliki izin resmi dari BAPPEBTI, dan broker harus terdaftar di anggota Jakarta future exchange (jfx) dan Indonesia commodity &amp; derivatives exchange (ICDX).</a:t>
          </a:r>
        </a:p>
      </dsp:txBody>
      <dsp:txXfrm>
        <a:off x="5827635" y="748205"/>
        <a:ext cx="4149382" cy="25763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0949D8-5C57-41B4-8662-323891BF0201}">
      <dsp:nvSpPr>
        <dsp:cNvPr id="0" name=""/>
        <dsp:cNvSpPr/>
      </dsp:nvSpPr>
      <dsp:spPr>
        <a:xfrm>
          <a:off x="0" y="422742"/>
          <a:ext cx="10058399" cy="6563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Dalam trading harus bisa Analisa market. Analis gak perlu bisa trading, tapi trader harus wajib bisa menganalisa. Kalau gak bisa Analisa market, trader terjebak dalam mindset gambling &amp; feeling.</a:t>
          </a:r>
        </a:p>
      </dsp:txBody>
      <dsp:txXfrm>
        <a:off x="32041" y="454783"/>
        <a:ext cx="9994317" cy="592288"/>
      </dsp:txXfrm>
    </dsp:sp>
    <dsp:sp modelId="{47F26263-7EC3-43BF-865F-7D803B138E8B}">
      <dsp:nvSpPr>
        <dsp:cNvPr id="0" name=""/>
        <dsp:cNvSpPr/>
      </dsp:nvSpPr>
      <dsp:spPr>
        <a:xfrm>
          <a:off x="0" y="1128072"/>
          <a:ext cx="10058399" cy="656370"/>
        </a:xfrm>
        <a:prstGeom prst="roundRect">
          <a:avLst/>
        </a:prstGeom>
        <a:solidFill>
          <a:schemeClr val="accent5">
            <a:hueOff val="-7107707"/>
            <a:satOff val="4040"/>
            <a:lumOff val="-333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Siapin trading plan satu per satu, ibarat seperti mau perang. Dalam perang harus mengetahui lawan kita seperti apa. Di dunia trading, setiap market memiliki karakteristiknya masing-masing. </a:t>
          </a:r>
        </a:p>
      </dsp:txBody>
      <dsp:txXfrm>
        <a:off x="32041" y="1160113"/>
        <a:ext cx="9994317" cy="592288"/>
      </dsp:txXfrm>
    </dsp:sp>
    <dsp:sp modelId="{8E22B6FC-8EE5-4E82-92D1-EBD622F25523}">
      <dsp:nvSpPr>
        <dsp:cNvPr id="0" name=""/>
        <dsp:cNvSpPr/>
      </dsp:nvSpPr>
      <dsp:spPr>
        <a:xfrm>
          <a:off x="0" y="1833402"/>
          <a:ext cx="10058399" cy="656370"/>
        </a:xfrm>
        <a:prstGeom prst="roundRect">
          <a:avLst/>
        </a:prstGeom>
        <a:solidFill>
          <a:schemeClr val="accent5">
            <a:hueOff val="-14215414"/>
            <a:satOff val="8079"/>
            <a:lumOff val="-666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Siapin goals kamu dalam trading itu apa, make it realistic goals</a:t>
          </a:r>
        </a:p>
      </dsp:txBody>
      <dsp:txXfrm>
        <a:off x="32041" y="1865443"/>
        <a:ext cx="9994317" cy="592288"/>
      </dsp:txXfrm>
    </dsp:sp>
    <dsp:sp modelId="{E2FE40A2-476A-4858-A472-F590C695FF6F}">
      <dsp:nvSpPr>
        <dsp:cNvPr id="0" name=""/>
        <dsp:cNvSpPr/>
      </dsp:nvSpPr>
      <dsp:spPr>
        <a:xfrm>
          <a:off x="0" y="2538732"/>
          <a:ext cx="10058399" cy="656370"/>
        </a:xfrm>
        <a:prstGeom prst="round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Jangan lupa untuk self reward (Enjoy your cuan)</a:t>
          </a:r>
        </a:p>
      </dsp:txBody>
      <dsp:txXfrm>
        <a:off x="32041" y="2570773"/>
        <a:ext cx="9994317" cy="5922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66845-DA7F-4B91-B13B-069EC563F0ED}">
      <dsp:nvSpPr>
        <dsp:cNvPr id="0" name=""/>
        <dsp:cNvSpPr/>
      </dsp:nvSpPr>
      <dsp:spPr>
        <a:xfrm>
          <a:off x="3143" y="185094"/>
          <a:ext cx="3064668" cy="748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Martingale</a:t>
          </a:r>
          <a:endParaRPr lang="id-ID" sz="2600" kern="1200" dirty="0"/>
        </a:p>
      </dsp:txBody>
      <dsp:txXfrm>
        <a:off x="3143" y="185094"/>
        <a:ext cx="3064668" cy="748800"/>
      </dsp:txXfrm>
    </dsp:sp>
    <dsp:sp modelId="{63EFDF8E-86EA-4F3F-B64C-644D9E64F5ED}">
      <dsp:nvSpPr>
        <dsp:cNvPr id="0" name=""/>
        <dsp:cNvSpPr/>
      </dsp:nvSpPr>
      <dsp:spPr>
        <a:xfrm>
          <a:off x="3143" y="933894"/>
          <a:ext cx="3064668" cy="249885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Average down </a:t>
          </a:r>
          <a:r>
            <a:rPr lang="en-US" sz="2600" kern="1200" dirty="0" err="1"/>
            <a:t>terus-terusan</a:t>
          </a:r>
          <a:endParaRPr lang="id-ID" sz="2600" kern="1200" dirty="0"/>
        </a:p>
        <a:p>
          <a:pPr marL="228600" lvl="1" indent="-228600" algn="l" defTabSz="1155700">
            <a:lnSpc>
              <a:spcPct val="90000"/>
            </a:lnSpc>
            <a:spcBef>
              <a:spcPct val="0"/>
            </a:spcBef>
            <a:spcAft>
              <a:spcPct val="15000"/>
            </a:spcAft>
            <a:buChar char="•"/>
          </a:pPr>
          <a:r>
            <a:rPr lang="en-US" sz="2600" kern="1200" dirty="0" err="1"/>
            <a:t>Perlu</a:t>
          </a:r>
          <a:r>
            <a:rPr lang="en-US" sz="2600" kern="1200" dirty="0"/>
            <a:t> modal </a:t>
          </a:r>
          <a:r>
            <a:rPr lang="en-US" sz="2600" kern="1200" dirty="0" err="1"/>
            <a:t>besar</a:t>
          </a:r>
          <a:endParaRPr lang="id-ID" sz="2600" kern="1200" dirty="0"/>
        </a:p>
      </dsp:txBody>
      <dsp:txXfrm>
        <a:off x="3143" y="933894"/>
        <a:ext cx="3064668" cy="2498856"/>
      </dsp:txXfrm>
    </dsp:sp>
    <dsp:sp modelId="{45392325-09B7-4E3D-A0F2-925DAD910446}">
      <dsp:nvSpPr>
        <dsp:cNvPr id="0" name=""/>
        <dsp:cNvSpPr/>
      </dsp:nvSpPr>
      <dsp:spPr>
        <a:xfrm>
          <a:off x="3496865" y="185094"/>
          <a:ext cx="3064668" cy="748800"/>
        </a:xfrm>
        <a:prstGeom prst="rect">
          <a:avLst/>
        </a:prstGeom>
        <a:solidFill>
          <a:schemeClr val="accent2">
            <a:hueOff val="953895"/>
            <a:satOff val="-21764"/>
            <a:lumOff val="8039"/>
            <a:alphaOff val="0"/>
          </a:schemeClr>
        </a:solidFill>
        <a:ln w="12700" cap="flat" cmpd="sng" algn="ctr">
          <a:solidFill>
            <a:schemeClr val="accent2">
              <a:hueOff val="953895"/>
              <a:satOff val="-21764"/>
              <a:lumOff val="80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Single Entry</a:t>
          </a:r>
          <a:endParaRPr lang="id-ID" sz="2600" kern="1200" dirty="0"/>
        </a:p>
      </dsp:txBody>
      <dsp:txXfrm>
        <a:off x="3496865" y="185094"/>
        <a:ext cx="3064668" cy="748800"/>
      </dsp:txXfrm>
    </dsp:sp>
    <dsp:sp modelId="{F3594B3F-15FA-4230-B3C2-8EB7BFFC46B3}">
      <dsp:nvSpPr>
        <dsp:cNvPr id="0" name=""/>
        <dsp:cNvSpPr/>
      </dsp:nvSpPr>
      <dsp:spPr>
        <a:xfrm>
          <a:off x="3496865" y="933894"/>
          <a:ext cx="3064668" cy="2498856"/>
        </a:xfrm>
        <a:prstGeom prst="rect">
          <a:avLst/>
        </a:prstGeom>
        <a:solidFill>
          <a:schemeClr val="accent2">
            <a:tint val="40000"/>
            <a:alpha val="90000"/>
            <a:hueOff val="987282"/>
            <a:satOff val="-2587"/>
            <a:lumOff val="926"/>
            <a:alphaOff val="0"/>
          </a:schemeClr>
        </a:solidFill>
        <a:ln w="12700" cap="flat" cmpd="sng" algn="ctr">
          <a:solidFill>
            <a:schemeClr val="accent2">
              <a:tint val="40000"/>
              <a:alpha val="90000"/>
              <a:hueOff val="987282"/>
              <a:satOff val="-2587"/>
              <a:lumOff val="9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Buka </a:t>
          </a:r>
          <a:r>
            <a:rPr lang="en-US" sz="2600" kern="1200" dirty="0" err="1"/>
            <a:t>posisi</a:t>
          </a:r>
          <a:r>
            <a:rPr lang="en-US" sz="2600" kern="1200" dirty="0"/>
            <a:t> </a:t>
          </a:r>
          <a:r>
            <a:rPr lang="en-US" sz="2600" kern="1200" dirty="0" err="1"/>
            <a:t>satu</a:t>
          </a:r>
          <a:r>
            <a:rPr lang="en-US" sz="2600" kern="1200" dirty="0"/>
            <a:t> </a:t>
          </a:r>
          <a:r>
            <a:rPr lang="en-US" sz="2600" kern="1200" dirty="0" err="1"/>
            <a:t>saja</a:t>
          </a:r>
          <a:endParaRPr lang="id-ID" sz="2600" kern="1200" dirty="0"/>
        </a:p>
        <a:p>
          <a:pPr marL="228600" lvl="1" indent="-228600" algn="l" defTabSz="1155700">
            <a:lnSpc>
              <a:spcPct val="90000"/>
            </a:lnSpc>
            <a:spcBef>
              <a:spcPct val="0"/>
            </a:spcBef>
            <a:spcAft>
              <a:spcPct val="15000"/>
            </a:spcAft>
            <a:buChar char="•"/>
          </a:pPr>
          <a:r>
            <a:rPr lang="en-US" sz="2600" kern="1200" dirty="0"/>
            <a:t>Modal </a:t>
          </a:r>
          <a:r>
            <a:rPr lang="en-US" sz="2600" kern="1200" dirty="0" err="1"/>
            <a:t>kecil</a:t>
          </a:r>
          <a:r>
            <a:rPr lang="en-US" sz="2600" kern="1200" dirty="0"/>
            <a:t>, </a:t>
          </a:r>
          <a:r>
            <a:rPr lang="en-US" sz="2600" kern="1200" dirty="0" err="1"/>
            <a:t>potensi</a:t>
          </a:r>
          <a:r>
            <a:rPr lang="en-US" sz="2600" kern="1200" dirty="0"/>
            <a:t> </a:t>
          </a:r>
          <a:r>
            <a:rPr lang="en-US" sz="2600" kern="1200" dirty="0" err="1"/>
            <a:t>cuan</a:t>
          </a:r>
          <a:r>
            <a:rPr lang="en-US" sz="2600" kern="1200" dirty="0"/>
            <a:t> juga </a:t>
          </a:r>
          <a:r>
            <a:rPr lang="en-US" sz="2600" kern="1200" dirty="0" err="1"/>
            <a:t>kecil</a:t>
          </a:r>
          <a:endParaRPr lang="id-ID" sz="2600" kern="1200" dirty="0"/>
        </a:p>
      </dsp:txBody>
      <dsp:txXfrm>
        <a:off x="3496865" y="933894"/>
        <a:ext cx="3064668" cy="2498856"/>
      </dsp:txXfrm>
    </dsp:sp>
    <dsp:sp modelId="{73313947-5C81-4FE5-9473-FA31BBA4D105}">
      <dsp:nvSpPr>
        <dsp:cNvPr id="0" name=""/>
        <dsp:cNvSpPr/>
      </dsp:nvSpPr>
      <dsp:spPr>
        <a:xfrm>
          <a:off x="6990588" y="185094"/>
          <a:ext cx="3064668" cy="748800"/>
        </a:xfrm>
        <a:prstGeom prst="rect">
          <a:avLst/>
        </a:prstGeom>
        <a:solidFill>
          <a:schemeClr val="accent2">
            <a:hueOff val="1907789"/>
            <a:satOff val="-43528"/>
            <a:lumOff val="16079"/>
            <a:alphaOff val="0"/>
          </a:schemeClr>
        </a:solidFill>
        <a:ln w="12700" cap="flat" cmpd="sng" algn="ctr">
          <a:solidFill>
            <a:schemeClr val="accent2">
              <a:hueOff val="1907789"/>
              <a:satOff val="-43528"/>
              <a:lumOff val="16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Multiple Entry</a:t>
          </a:r>
          <a:endParaRPr lang="id-ID" sz="2600" kern="1200" dirty="0"/>
        </a:p>
      </dsp:txBody>
      <dsp:txXfrm>
        <a:off x="6990588" y="185094"/>
        <a:ext cx="3064668" cy="748800"/>
      </dsp:txXfrm>
    </dsp:sp>
    <dsp:sp modelId="{BBFC5E02-1C87-4623-A2E9-4C652992F155}">
      <dsp:nvSpPr>
        <dsp:cNvPr id="0" name=""/>
        <dsp:cNvSpPr/>
      </dsp:nvSpPr>
      <dsp:spPr>
        <a:xfrm>
          <a:off x="6990588" y="933894"/>
          <a:ext cx="3064668" cy="2498856"/>
        </a:xfrm>
        <a:prstGeom prst="rect">
          <a:avLst/>
        </a:prstGeom>
        <a:solidFill>
          <a:schemeClr val="accent2">
            <a:tint val="40000"/>
            <a:alpha val="90000"/>
            <a:hueOff val="1974564"/>
            <a:satOff val="-5173"/>
            <a:lumOff val="1852"/>
            <a:alphaOff val="0"/>
          </a:schemeClr>
        </a:solidFill>
        <a:ln w="12700" cap="flat" cmpd="sng" algn="ctr">
          <a:solidFill>
            <a:schemeClr val="accent2">
              <a:tint val="40000"/>
              <a:alpha val="90000"/>
              <a:hueOff val="1974564"/>
              <a:satOff val="-5173"/>
              <a:lumOff val="18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err="1"/>
            <a:t>Memiliki</a:t>
          </a:r>
          <a:r>
            <a:rPr lang="en-US" sz="2600" kern="1200" dirty="0"/>
            <a:t> </a:t>
          </a:r>
          <a:r>
            <a:rPr lang="en-US" sz="2600" kern="1200" dirty="0" err="1"/>
            <a:t>beberapa</a:t>
          </a:r>
          <a:r>
            <a:rPr lang="en-US" sz="2600" kern="1200" dirty="0"/>
            <a:t> </a:t>
          </a:r>
          <a:r>
            <a:rPr lang="en-US" sz="2600" kern="1200" dirty="0" err="1"/>
            <a:t>posisi</a:t>
          </a:r>
          <a:r>
            <a:rPr lang="en-US" sz="2600" kern="1200" dirty="0"/>
            <a:t> </a:t>
          </a:r>
          <a:r>
            <a:rPr lang="en-US" sz="2600" kern="1200" dirty="0" err="1"/>
            <a:t>sekaligus</a:t>
          </a:r>
          <a:endParaRPr lang="id-ID" sz="2600" kern="1200" dirty="0"/>
        </a:p>
        <a:p>
          <a:pPr marL="228600" lvl="1" indent="-228600" algn="l" defTabSz="1155700">
            <a:lnSpc>
              <a:spcPct val="90000"/>
            </a:lnSpc>
            <a:spcBef>
              <a:spcPct val="0"/>
            </a:spcBef>
            <a:spcAft>
              <a:spcPct val="15000"/>
            </a:spcAft>
            <a:buChar char="•"/>
          </a:pPr>
          <a:r>
            <a:rPr lang="en-US" sz="2600" kern="1200" dirty="0" err="1"/>
            <a:t>Kadang</a:t>
          </a:r>
          <a:r>
            <a:rPr lang="en-US" sz="2600" kern="1200" dirty="0"/>
            <a:t> </a:t>
          </a:r>
          <a:r>
            <a:rPr lang="en-US" sz="2600" kern="1200" dirty="0" err="1"/>
            <a:t>bisa</a:t>
          </a:r>
          <a:r>
            <a:rPr lang="en-US" sz="2600" kern="1200" dirty="0"/>
            <a:t> di </a:t>
          </a:r>
          <a:r>
            <a:rPr lang="en-US" sz="2600" kern="1200" dirty="0" err="1"/>
            <a:t>beberapa</a:t>
          </a:r>
          <a:r>
            <a:rPr lang="en-US" sz="2600" kern="1200" dirty="0"/>
            <a:t> pair juga</a:t>
          </a:r>
          <a:endParaRPr lang="id-ID" sz="2600" kern="1200" dirty="0"/>
        </a:p>
      </dsp:txBody>
      <dsp:txXfrm>
        <a:off x="6990588" y="933894"/>
        <a:ext cx="3064668" cy="24988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0C7E8-6E38-435C-B251-3686668D9E89}">
      <dsp:nvSpPr>
        <dsp:cNvPr id="0" name=""/>
        <dsp:cNvSpPr/>
      </dsp:nvSpPr>
      <dsp:spPr>
        <a:xfrm>
          <a:off x="5568321" y="1854035"/>
          <a:ext cx="2356559" cy="2038519"/>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err="1"/>
            <a:t>Risiko</a:t>
          </a:r>
          <a:r>
            <a:rPr lang="en-US" sz="2800" kern="1200" dirty="0"/>
            <a:t> </a:t>
          </a:r>
          <a:r>
            <a:rPr lang="en-US" sz="2800" kern="1200" dirty="0" err="1"/>
            <a:t>dalam</a:t>
          </a:r>
          <a:r>
            <a:rPr lang="en-US" sz="2800" kern="1200" dirty="0"/>
            <a:t> robot trading</a:t>
          </a:r>
          <a:endParaRPr lang="id-ID" sz="2800" kern="1200" dirty="0"/>
        </a:p>
      </dsp:txBody>
      <dsp:txXfrm>
        <a:off x="5958836" y="2191846"/>
        <a:ext cx="1575529" cy="1362897"/>
      </dsp:txXfrm>
    </dsp:sp>
    <dsp:sp modelId="{8D84D994-EA12-4D6C-9E79-7D843436320C}">
      <dsp:nvSpPr>
        <dsp:cNvPr id="0" name=""/>
        <dsp:cNvSpPr/>
      </dsp:nvSpPr>
      <dsp:spPr>
        <a:xfrm>
          <a:off x="7043980" y="878741"/>
          <a:ext cx="889122" cy="76609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A65D2D-626B-4087-A01D-67E6B1284B95}">
      <dsp:nvSpPr>
        <dsp:cNvPr id="0" name=""/>
        <dsp:cNvSpPr/>
      </dsp:nvSpPr>
      <dsp:spPr>
        <a:xfrm>
          <a:off x="5785394" y="0"/>
          <a:ext cx="1931183" cy="1670700"/>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Broker </a:t>
          </a:r>
          <a:r>
            <a:rPr lang="en-US" sz="1500" kern="1200" dirty="0" err="1"/>
            <a:t>abal-abal</a:t>
          </a:r>
          <a:endParaRPr lang="id-ID" sz="1500" kern="1200" dirty="0"/>
        </a:p>
      </dsp:txBody>
      <dsp:txXfrm>
        <a:off x="6105432" y="276871"/>
        <a:ext cx="1291107" cy="1116958"/>
      </dsp:txXfrm>
    </dsp:sp>
    <dsp:sp modelId="{517E6EE8-70AB-43BF-9E04-1637A71F5E07}">
      <dsp:nvSpPr>
        <dsp:cNvPr id="0" name=""/>
        <dsp:cNvSpPr/>
      </dsp:nvSpPr>
      <dsp:spPr>
        <a:xfrm>
          <a:off x="8081655" y="2310934"/>
          <a:ext cx="889122" cy="76609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80798F-130C-4D76-9D16-AB6F177D2A38}">
      <dsp:nvSpPr>
        <dsp:cNvPr id="0" name=""/>
        <dsp:cNvSpPr/>
      </dsp:nvSpPr>
      <dsp:spPr>
        <a:xfrm>
          <a:off x="7556513" y="1027592"/>
          <a:ext cx="1931183" cy="1670700"/>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Scam </a:t>
          </a:r>
          <a:r>
            <a:rPr lang="en-US" sz="1500" kern="1200" dirty="0" err="1"/>
            <a:t>dibungkus</a:t>
          </a:r>
          <a:r>
            <a:rPr lang="en-US" sz="1500" kern="1200" dirty="0"/>
            <a:t> margin call</a:t>
          </a:r>
          <a:endParaRPr lang="id-ID" sz="1500" kern="1200" dirty="0"/>
        </a:p>
      </dsp:txBody>
      <dsp:txXfrm>
        <a:off x="7876551" y="1304463"/>
        <a:ext cx="1291107" cy="1116958"/>
      </dsp:txXfrm>
    </dsp:sp>
    <dsp:sp modelId="{A2FA6A83-DB77-46E8-8246-77735A7879AA}">
      <dsp:nvSpPr>
        <dsp:cNvPr id="0" name=""/>
        <dsp:cNvSpPr/>
      </dsp:nvSpPr>
      <dsp:spPr>
        <a:xfrm>
          <a:off x="7360819" y="3927611"/>
          <a:ext cx="889122" cy="76609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A0B5DE-2857-4612-A50D-80D8B34D6F36}">
      <dsp:nvSpPr>
        <dsp:cNvPr id="0" name=""/>
        <dsp:cNvSpPr/>
      </dsp:nvSpPr>
      <dsp:spPr>
        <a:xfrm>
          <a:off x="7556513" y="3047721"/>
          <a:ext cx="1931183" cy="1670700"/>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Algo </a:t>
          </a:r>
          <a:r>
            <a:rPr lang="en-US" sz="1500" kern="1200" dirty="0" err="1"/>
            <a:t>atau</a:t>
          </a:r>
          <a:r>
            <a:rPr lang="en-US" sz="1500" kern="1200" dirty="0"/>
            <a:t> trader </a:t>
          </a:r>
          <a:r>
            <a:rPr lang="en-US" sz="1500" kern="1200" dirty="0" err="1"/>
            <a:t>rujukan</a:t>
          </a:r>
          <a:r>
            <a:rPr lang="en-US" sz="1500" kern="1200" dirty="0"/>
            <a:t> </a:t>
          </a:r>
          <a:r>
            <a:rPr lang="en-US" sz="1500" kern="1200" dirty="0" err="1"/>
            <a:t>dirahasiakan</a:t>
          </a:r>
          <a:endParaRPr lang="id-ID" sz="1500" kern="1200" dirty="0"/>
        </a:p>
      </dsp:txBody>
      <dsp:txXfrm>
        <a:off x="7876551" y="3324592"/>
        <a:ext cx="1291107" cy="1116958"/>
      </dsp:txXfrm>
    </dsp:sp>
    <dsp:sp modelId="{C0922D92-69D8-4AD5-966B-AEACA4FDAE40}">
      <dsp:nvSpPr>
        <dsp:cNvPr id="0" name=""/>
        <dsp:cNvSpPr/>
      </dsp:nvSpPr>
      <dsp:spPr>
        <a:xfrm>
          <a:off x="5572706" y="4095429"/>
          <a:ext cx="889122" cy="76609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5D6F21-6D2A-475C-BDD0-5BF1FC9CDBC4}">
      <dsp:nvSpPr>
        <dsp:cNvPr id="0" name=""/>
        <dsp:cNvSpPr/>
      </dsp:nvSpPr>
      <dsp:spPr>
        <a:xfrm>
          <a:off x="5785394" y="4076463"/>
          <a:ext cx="1931183" cy="1670700"/>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err="1"/>
            <a:t>Pemilik</a:t>
          </a:r>
          <a:r>
            <a:rPr lang="en-US" sz="1500" kern="1200" dirty="0"/>
            <a:t> dana </a:t>
          </a:r>
          <a:r>
            <a:rPr lang="en-US" sz="1500" kern="1200" dirty="0" err="1"/>
            <a:t>tidak</a:t>
          </a:r>
          <a:r>
            <a:rPr lang="en-US" sz="1500" kern="1200" dirty="0"/>
            <a:t> punya </a:t>
          </a:r>
          <a:r>
            <a:rPr lang="en-US" sz="1500" kern="1200" dirty="0" err="1"/>
            <a:t>kekuatan</a:t>
          </a:r>
          <a:r>
            <a:rPr lang="en-US" sz="1500" kern="1200" dirty="0"/>
            <a:t> legal </a:t>
          </a:r>
          <a:r>
            <a:rPr lang="en-US" sz="1500" kern="1200" dirty="0" err="1"/>
            <a:t>apapun</a:t>
          </a:r>
          <a:endParaRPr lang="id-ID" sz="1500" kern="1200" dirty="0"/>
        </a:p>
      </dsp:txBody>
      <dsp:txXfrm>
        <a:off x="6105432" y="4353334"/>
        <a:ext cx="1291107" cy="1116958"/>
      </dsp:txXfrm>
    </dsp:sp>
    <dsp:sp modelId="{24C09455-B701-4BF1-B297-2B64637941C0}">
      <dsp:nvSpPr>
        <dsp:cNvPr id="0" name=""/>
        <dsp:cNvSpPr/>
      </dsp:nvSpPr>
      <dsp:spPr>
        <a:xfrm>
          <a:off x="4518038" y="2663810"/>
          <a:ext cx="889122" cy="76609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078E2D-F879-4EE9-8110-8FF72E869C4D}">
      <dsp:nvSpPr>
        <dsp:cNvPr id="0" name=""/>
        <dsp:cNvSpPr/>
      </dsp:nvSpPr>
      <dsp:spPr>
        <a:xfrm>
          <a:off x="4006052" y="3048870"/>
          <a:ext cx="1931183" cy="1670700"/>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err="1"/>
            <a:t>Setor</a:t>
          </a:r>
          <a:r>
            <a:rPr lang="en-US" sz="1500" kern="1200" dirty="0"/>
            <a:t> dana </a:t>
          </a:r>
          <a:r>
            <a:rPr lang="en-US" sz="1500" kern="1200" dirty="0" err="1"/>
            <a:t>ke</a:t>
          </a:r>
          <a:r>
            <a:rPr lang="en-US" sz="1500" kern="1200" dirty="0"/>
            <a:t> exchanger </a:t>
          </a:r>
          <a:r>
            <a:rPr lang="en-US" sz="1500" kern="1200" dirty="0" err="1"/>
            <a:t>perseorangan</a:t>
          </a:r>
          <a:endParaRPr lang="id-ID" sz="1500" kern="1200" dirty="0"/>
        </a:p>
      </dsp:txBody>
      <dsp:txXfrm>
        <a:off x="4326090" y="3325741"/>
        <a:ext cx="1291107" cy="1116958"/>
      </dsp:txXfrm>
    </dsp:sp>
    <dsp:sp modelId="{FA6F26AB-9A06-405A-A32D-73299BCB2A38}">
      <dsp:nvSpPr>
        <dsp:cNvPr id="0" name=""/>
        <dsp:cNvSpPr/>
      </dsp:nvSpPr>
      <dsp:spPr>
        <a:xfrm>
          <a:off x="4006052" y="1025294"/>
          <a:ext cx="1931183" cy="1670700"/>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err="1"/>
            <a:t>Sumber</a:t>
          </a:r>
          <a:r>
            <a:rPr lang="en-US" sz="1500" kern="1200" dirty="0"/>
            <a:t> </a:t>
          </a:r>
          <a:r>
            <a:rPr lang="en-US" sz="1500" kern="1200" dirty="0" err="1"/>
            <a:t>keuntungan</a:t>
          </a:r>
          <a:r>
            <a:rPr lang="en-US" sz="1500" kern="1200" dirty="0"/>
            <a:t> </a:t>
          </a:r>
          <a:r>
            <a:rPr lang="en-US" sz="1500" kern="1200" dirty="0" err="1"/>
            <a:t>dari</a:t>
          </a:r>
          <a:r>
            <a:rPr lang="en-US" sz="1500" kern="1200" dirty="0"/>
            <a:t> dana </a:t>
          </a:r>
          <a:r>
            <a:rPr lang="en-US" sz="1500" kern="1200" dirty="0" err="1"/>
            <a:t>atau</a:t>
          </a:r>
          <a:r>
            <a:rPr lang="en-US" sz="1500" kern="1200" dirty="0"/>
            <a:t> </a:t>
          </a:r>
          <a:r>
            <a:rPr lang="en-US" sz="1500" kern="1200" dirty="0" err="1"/>
            <a:t>dari</a:t>
          </a:r>
          <a:r>
            <a:rPr lang="en-US" sz="1500" kern="1200" dirty="0"/>
            <a:t> MLM?</a:t>
          </a:r>
          <a:endParaRPr lang="id-ID" sz="1500" kern="1200" dirty="0"/>
        </a:p>
      </dsp:txBody>
      <dsp:txXfrm>
        <a:off x="4326090" y="1302165"/>
        <a:ext cx="1291107" cy="11169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42F13-DFC1-471A-848A-FD8238E1E238}">
      <dsp:nvSpPr>
        <dsp:cNvPr id="0" name=""/>
        <dsp:cNvSpPr/>
      </dsp:nvSpPr>
      <dsp:spPr>
        <a:xfrm rot="16200000">
          <a:off x="677333" y="-677333"/>
          <a:ext cx="2709333" cy="406400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dirty="0" err="1"/>
            <a:t>Apakah</a:t>
          </a:r>
          <a:r>
            <a:rPr lang="en-US" sz="2900" kern="1200" dirty="0"/>
            <a:t> </a:t>
          </a:r>
          <a:r>
            <a:rPr lang="en-US" sz="2900" kern="1200" dirty="0" err="1"/>
            <a:t>autotrade</a:t>
          </a:r>
          <a:r>
            <a:rPr lang="en-US" sz="2900" kern="1200" dirty="0"/>
            <a:t> too good to be true?</a:t>
          </a:r>
          <a:endParaRPr lang="id-ID" sz="2900" kern="1200" dirty="0"/>
        </a:p>
      </dsp:txBody>
      <dsp:txXfrm rot="5400000">
        <a:off x="-1" y="1"/>
        <a:ext cx="4064000" cy="2032000"/>
      </dsp:txXfrm>
    </dsp:sp>
    <dsp:sp modelId="{6D922D8B-2385-42D3-BBE5-AAD8B7E58781}">
      <dsp:nvSpPr>
        <dsp:cNvPr id="0" name=""/>
        <dsp:cNvSpPr/>
      </dsp:nvSpPr>
      <dsp:spPr>
        <a:xfrm>
          <a:off x="4064000" y="0"/>
          <a:ext cx="4064000" cy="2709333"/>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dirty="0"/>
            <a:t>Trader </a:t>
          </a:r>
          <a:r>
            <a:rPr lang="en-US" sz="2900" kern="1200" dirty="0" err="1"/>
            <a:t>terhebat</a:t>
          </a:r>
          <a:r>
            <a:rPr lang="en-US" sz="2900" kern="1200" dirty="0"/>
            <a:t> di dunia </a:t>
          </a:r>
          <a:r>
            <a:rPr lang="en-US" sz="2900" kern="1200" dirty="0" err="1"/>
            <a:t>cuan</a:t>
          </a:r>
          <a:r>
            <a:rPr lang="en-US" sz="2900" kern="1200" dirty="0"/>
            <a:t> </a:t>
          </a:r>
          <a:r>
            <a:rPr lang="en-US" sz="2900" kern="1200" dirty="0" err="1"/>
            <a:t>nya</a:t>
          </a:r>
          <a:r>
            <a:rPr lang="en-US" sz="2900" kern="1200" dirty="0"/>
            <a:t> </a:t>
          </a:r>
          <a:r>
            <a:rPr lang="en-US" sz="2900" kern="1200" dirty="0" err="1"/>
            <a:t>berapa</a:t>
          </a:r>
          <a:r>
            <a:rPr lang="en-US" sz="2900" kern="1200" dirty="0"/>
            <a:t> </a:t>
          </a:r>
          <a:r>
            <a:rPr lang="en-US" sz="2900" kern="1200" dirty="0" err="1"/>
            <a:t>besar</a:t>
          </a:r>
          <a:r>
            <a:rPr lang="en-US" sz="2900" kern="1200" dirty="0"/>
            <a:t>?</a:t>
          </a:r>
          <a:endParaRPr lang="id-ID" sz="2900" kern="1200" dirty="0"/>
        </a:p>
      </dsp:txBody>
      <dsp:txXfrm>
        <a:off x="4064000" y="0"/>
        <a:ext cx="4064000" cy="2032000"/>
      </dsp:txXfrm>
    </dsp:sp>
    <dsp:sp modelId="{4D244C52-42A3-4153-A85D-188F7E6960C5}">
      <dsp:nvSpPr>
        <dsp:cNvPr id="0" name=""/>
        <dsp:cNvSpPr/>
      </dsp:nvSpPr>
      <dsp:spPr>
        <a:xfrm rot="10800000">
          <a:off x="0" y="2709333"/>
          <a:ext cx="4064000" cy="2709333"/>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dirty="0" err="1"/>
            <a:t>Apakah</a:t>
          </a:r>
          <a:r>
            <a:rPr lang="en-US" sz="2900" kern="1200" dirty="0"/>
            <a:t> robot trading </a:t>
          </a:r>
          <a:r>
            <a:rPr lang="en-US" sz="2900" kern="1200" dirty="0" err="1"/>
            <a:t>mengancam</a:t>
          </a:r>
          <a:r>
            <a:rPr lang="en-US" sz="2900" kern="1200" dirty="0"/>
            <a:t> </a:t>
          </a:r>
          <a:r>
            <a:rPr lang="en-US" sz="2900" kern="1200" dirty="0" err="1"/>
            <a:t>keberlangsungan</a:t>
          </a:r>
          <a:r>
            <a:rPr lang="en-US" sz="2900" kern="1200" dirty="0"/>
            <a:t> </a:t>
          </a:r>
          <a:r>
            <a:rPr lang="en-US" sz="2900" kern="1200" dirty="0" err="1"/>
            <a:t>penjual</a:t>
          </a:r>
          <a:r>
            <a:rPr lang="en-US" sz="2900" kern="1200" dirty="0"/>
            <a:t> signal?</a:t>
          </a:r>
          <a:endParaRPr lang="id-ID" sz="2900" kern="1200" dirty="0"/>
        </a:p>
      </dsp:txBody>
      <dsp:txXfrm rot="10800000">
        <a:off x="0" y="3386666"/>
        <a:ext cx="4064000" cy="2032000"/>
      </dsp:txXfrm>
    </dsp:sp>
    <dsp:sp modelId="{FC891405-A601-475C-BED3-B05B69B067DA}">
      <dsp:nvSpPr>
        <dsp:cNvPr id="0" name=""/>
        <dsp:cNvSpPr/>
      </dsp:nvSpPr>
      <dsp:spPr>
        <a:xfrm rot="5400000">
          <a:off x="4741333" y="2032000"/>
          <a:ext cx="2709333" cy="406400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dirty="0"/>
            <a:t>Saran </a:t>
          </a:r>
          <a:r>
            <a:rPr lang="en-US" sz="2900" kern="1200" dirty="0" err="1"/>
            <a:t>untuk</a:t>
          </a:r>
          <a:r>
            <a:rPr lang="en-US" sz="2900" kern="1200" dirty="0"/>
            <a:t> yang </a:t>
          </a:r>
          <a:r>
            <a:rPr lang="en-US" sz="2900" kern="1200" dirty="0" err="1"/>
            <a:t>mau</a:t>
          </a:r>
          <a:r>
            <a:rPr lang="en-US" sz="2900" kern="1200" dirty="0"/>
            <a:t> </a:t>
          </a:r>
          <a:r>
            <a:rPr lang="en-US" sz="2900" kern="1200" dirty="0" err="1"/>
            <a:t>ikut</a:t>
          </a:r>
          <a:r>
            <a:rPr lang="en-US" sz="2900" kern="1200" dirty="0"/>
            <a:t> </a:t>
          </a:r>
          <a:r>
            <a:rPr lang="en-US" sz="2900" kern="1200" dirty="0" err="1"/>
            <a:t>autotrade</a:t>
          </a:r>
          <a:r>
            <a:rPr lang="en-US" sz="2900" kern="1200" dirty="0"/>
            <a:t>?</a:t>
          </a:r>
          <a:endParaRPr lang="id-ID" sz="2900" kern="1200" dirty="0"/>
        </a:p>
      </dsp:txBody>
      <dsp:txXfrm rot="-5400000">
        <a:off x="4063999" y="3386666"/>
        <a:ext cx="4064000" cy="2032000"/>
      </dsp:txXfrm>
    </dsp:sp>
    <dsp:sp modelId="{F4CBFFEF-D408-4870-A03D-224E437DB646}">
      <dsp:nvSpPr>
        <dsp:cNvPr id="0" name=""/>
        <dsp:cNvSpPr/>
      </dsp:nvSpPr>
      <dsp:spPr>
        <a:xfrm>
          <a:off x="2844799" y="2032000"/>
          <a:ext cx="2438400" cy="1354666"/>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err="1"/>
            <a:t>Pandangan</a:t>
          </a:r>
          <a:r>
            <a:rPr lang="en-US" sz="2900" kern="1200" dirty="0"/>
            <a:t> Calvin</a:t>
          </a:r>
          <a:endParaRPr lang="id-ID" sz="2900" kern="1200" dirty="0"/>
        </a:p>
      </dsp:txBody>
      <dsp:txXfrm>
        <a:off x="2910928" y="2098129"/>
        <a:ext cx="2306142" cy="122240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0FC9A7-0736-4CD1-8E4D-10ECCBA9709B}"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74E520FC-6D06-4BF5-A517-4EC43A112A93}" type="slidenum">
              <a:rPr lang="en-US" smtClean="0"/>
              <a:t>‹#›</a:t>
            </a:fld>
            <a:endParaRPr lang="en-US"/>
          </a:p>
        </p:txBody>
      </p:sp>
    </p:spTree>
    <p:extLst>
      <p:ext uri="{BB962C8B-B14F-4D97-AF65-F5344CB8AC3E}">
        <p14:creationId xmlns:p14="http://schemas.microsoft.com/office/powerpoint/2010/main" val="1831268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FC9A7-0736-4CD1-8E4D-10ECCBA9709B}"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E520FC-6D06-4BF5-A517-4EC43A112A93}" type="slidenum">
              <a:rPr lang="en-US" smtClean="0"/>
              <a:t>‹#›</a:t>
            </a:fld>
            <a:endParaRPr lang="en-US"/>
          </a:p>
        </p:txBody>
      </p:sp>
    </p:spTree>
    <p:extLst>
      <p:ext uri="{BB962C8B-B14F-4D97-AF65-F5344CB8AC3E}">
        <p14:creationId xmlns:p14="http://schemas.microsoft.com/office/powerpoint/2010/main" val="3148816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180FC9A7-0736-4CD1-8E4D-10ECCBA9709B}" type="datetimeFigureOut">
              <a:rPr lang="en-US" smtClean="0"/>
              <a:t>10/16/2021</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74E520FC-6D06-4BF5-A517-4EC43A112A93}" type="slidenum">
              <a:rPr lang="en-US" smtClean="0"/>
              <a:t>‹#›</a:t>
            </a:fld>
            <a:endParaRPr lang="en-US"/>
          </a:p>
        </p:txBody>
      </p:sp>
    </p:spTree>
    <p:extLst>
      <p:ext uri="{BB962C8B-B14F-4D97-AF65-F5344CB8AC3E}">
        <p14:creationId xmlns:p14="http://schemas.microsoft.com/office/powerpoint/2010/main" val="1794604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0FC9A7-0736-4CD1-8E4D-10ECCBA9709B}" type="datetimeFigureOut">
              <a:rPr lang="en-US" smtClean="0"/>
              <a:t>10/16/2021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E520FC-6D06-4BF5-A517-4EC43A112A93}" type="slidenum">
              <a:rPr lang="en-US" smtClean="0"/>
              <a:t>‹#›</a:t>
            </a:fld>
            <a:endParaRPr lang="en-US"/>
          </a:p>
        </p:txBody>
      </p:sp>
    </p:spTree>
    <p:extLst>
      <p:ext uri="{BB962C8B-B14F-4D97-AF65-F5344CB8AC3E}">
        <p14:creationId xmlns:p14="http://schemas.microsoft.com/office/powerpoint/2010/main" val="3934015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0FC9A7-0736-4CD1-8E4D-10ECCBA9709B}" type="datetimeFigureOut">
              <a:rPr lang="en-US" smtClean="0"/>
              <a:t>10/16/2021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E520FC-6D06-4BF5-A517-4EC43A112A93}" type="slidenum">
              <a:rPr lang="en-US" smtClean="0"/>
              <a:t>‹#›</a:t>
            </a:fld>
            <a:endParaRPr lang="en-US"/>
          </a:p>
        </p:txBody>
      </p:sp>
    </p:spTree>
    <p:extLst>
      <p:ext uri="{BB962C8B-B14F-4D97-AF65-F5344CB8AC3E}">
        <p14:creationId xmlns:p14="http://schemas.microsoft.com/office/powerpoint/2010/main" val="412850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0FC9A7-0736-4CD1-8E4D-10ECCBA9709B}" type="datetimeFigureOut">
              <a:rPr lang="en-US" smtClean="0"/>
              <a:t>10/16/2021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E520FC-6D06-4BF5-A517-4EC43A112A93}" type="slidenum">
              <a:rPr lang="en-US" smtClean="0"/>
              <a:t>‹#›</a:t>
            </a:fld>
            <a:endParaRPr lang="en-US"/>
          </a:p>
        </p:txBody>
      </p:sp>
    </p:spTree>
    <p:extLst>
      <p:ext uri="{BB962C8B-B14F-4D97-AF65-F5344CB8AC3E}">
        <p14:creationId xmlns:p14="http://schemas.microsoft.com/office/powerpoint/2010/main" val="768174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0FC9A7-0736-4CD1-8E4D-10ECCBA9709B}" type="datetimeFigureOut">
              <a:rPr lang="en-US" smtClean="0"/>
              <a:t>10/16/2021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E520FC-6D06-4BF5-A517-4EC43A112A93}" type="slidenum">
              <a:rPr lang="en-US" smtClean="0"/>
              <a:t>‹#›</a:t>
            </a:fld>
            <a:endParaRPr lang="en-US"/>
          </a:p>
        </p:txBody>
      </p:sp>
    </p:spTree>
    <p:extLst>
      <p:ext uri="{BB962C8B-B14F-4D97-AF65-F5344CB8AC3E}">
        <p14:creationId xmlns:p14="http://schemas.microsoft.com/office/powerpoint/2010/main" val="596558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0FC9A7-0736-4CD1-8E4D-10ECCBA9709B}" type="datetimeFigureOut">
              <a:rPr lang="en-US" smtClean="0"/>
              <a:t>10/16/2021</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4E520FC-6D06-4BF5-A517-4EC43A112A93}" type="slidenum">
              <a:rPr lang="en-US" smtClean="0"/>
              <a:t>‹#›</a:t>
            </a:fld>
            <a:endParaRPr lang="en-US"/>
          </a:p>
        </p:txBody>
      </p:sp>
    </p:spTree>
    <p:extLst>
      <p:ext uri="{BB962C8B-B14F-4D97-AF65-F5344CB8AC3E}">
        <p14:creationId xmlns:p14="http://schemas.microsoft.com/office/powerpoint/2010/main" val="2288229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0FC9A7-0736-4CD1-8E4D-10ECCBA9709B}" type="datetimeFigureOut">
              <a:rPr lang="en-US" smtClean="0"/>
              <a:t>10/16/2021</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4E520FC-6D06-4BF5-A517-4EC43A112A93}" type="slidenum">
              <a:rPr lang="en-US" smtClean="0"/>
              <a:t>‹#›</a:t>
            </a:fld>
            <a:endParaRPr lang="en-US"/>
          </a:p>
        </p:txBody>
      </p:sp>
    </p:spTree>
    <p:extLst>
      <p:ext uri="{BB962C8B-B14F-4D97-AF65-F5344CB8AC3E}">
        <p14:creationId xmlns:p14="http://schemas.microsoft.com/office/powerpoint/2010/main" val="3395838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FC9A7-0736-4CD1-8E4D-10ECCBA9709B}"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E520FC-6D06-4BF5-A517-4EC43A112A93}" type="slidenum">
              <a:rPr lang="en-US" smtClean="0"/>
              <a:t>‹#›</a:t>
            </a:fld>
            <a:endParaRPr lang="en-US"/>
          </a:p>
        </p:txBody>
      </p:sp>
    </p:spTree>
    <p:extLst>
      <p:ext uri="{BB962C8B-B14F-4D97-AF65-F5344CB8AC3E}">
        <p14:creationId xmlns:p14="http://schemas.microsoft.com/office/powerpoint/2010/main" val="562259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FC9A7-0736-4CD1-8E4D-10ECCBA9709B}"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E520FC-6D06-4BF5-A517-4EC43A112A93}" type="slidenum">
              <a:rPr lang="en-US" smtClean="0"/>
              <a:t>‹#›</a:t>
            </a:fld>
            <a:endParaRPr lang="en-US"/>
          </a:p>
        </p:txBody>
      </p:sp>
    </p:spTree>
    <p:extLst>
      <p:ext uri="{BB962C8B-B14F-4D97-AF65-F5344CB8AC3E}">
        <p14:creationId xmlns:p14="http://schemas.microsoft.com/office/powerpoint/2010/main" val="1334655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180FC9A7-0736-4CD1-8E4D-10ECCBA9709B}" type="datetimeFigureOut">
              <a:rPr lang="en-US" smtClean="0"/>
              <a:t>10/16/2021</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74E520FC-6D06-4BF5-A517-4EC43A112A93}" type="slidenum">
              <a:rPr lang="en-US" smtClean="0"/>
              <a:t>‹#›</a:t>
            </a:fld>
            <a:endParaRPr lang="en-US"/>
          </a:p>
        </p:txBody>
      </p:sp>
    </p:spTree>
    <p:extLst>
      <p:ext uri="{BB962C8B-B14F-4D97-AF65-F5344CB8AC3E}">
        <p14:creationId xmlns:p14="http://schemas.microsoft.com/office/powerpoint/2010/main" val="66531232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microsoft.com/office/2007/relationships/hdphoto" Target="../media/hdphoto2.wdp"/><Relationship Id="rId7" Type="http://schemas.openxmlformats.org/officeDocument/2006/relationships/diagramQuickStyle" Target="../diagrams/quickStyle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microsoft.com/office/2007/relationships/hdphoto" Target="../media/hdphoto2.wdp"/><Relationship Id="rId7" Type="http://schemas.openxmlformats.org/officeDocument/2006/relationships/diagramColors" Target="../diagrams/colors4.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07/relationships/hdphoto" Target="../media/hdphoto2.wdp"/><Relationship Id="rId7" Type="http://schemas.openxmlformats.org/officeDocument/2006/relationships/diagramColors" Target="../diagrams/colors5.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microsoft.com/office/2007/relationships/diagramDrawing" Target="../diagrams/drawing6.xml"/><Relationship Id="rId3" Type="http://schemas.microsoft.com/office/2007/relationships/hdphoto" Target="../media/hdphoto2.wdp"/><Relationship Id="rId7" Type="http://schemas.openxmlformats.org/officeDocument/2006/relationships/diagramColors" Target="../diagrams/colors6.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Subtitle 2">
            <a:extLst>
              <a:ext uri="{FF2B5EF4-FFF2-40B4-BE49-F238E27FC236}">
                <a16:creationId xmlns:a16="http://schemas.microsoft.com/office/drawing/2014/main" id="{FAD4BD36-00A5-40A1-8E62-EFD235D51575}"/>
              </a:ext>
            </a:extLst>
          </p:cNvPr>
          <p:cNvSpPr>
            <a:spLocks noGrp="1"/>
          </p:cNvSpPr>
          <p:nvPr>
            <p:ph type="subTitle" idx="1"/>
          </p:nvPr>
        </p:nvSpPr>
        <p:spPr>
          <a:xfrm>
            <a:off x="7937524" y="2064730"/>
            <a:ext cx="2942706" cy="2728536"/>
          </a:xfrm>
        </p:spPr>
        <p:txBody>
          <a:bodyPr anchor="ctr">
            <a:normAutofit/>
          </a:bodyPr>
          <a:lstStyle/>
          <a:p>
            <a:r>
              <a:rPr lang="en-US" sz="2800">
                <a:solidFill>
                  <a:schemeClr val="tx2"/>
                </a:solidFill>
              </a:rPr>
              <a:t>Calvin agustinus &amp; Adrian siaril</a:t>
            </a:r>
          </a:p>
        </p:txBody>
      </p:sp>
      <p:grpSp>
        <p:nvGrpSpPr>
          <p:cNvPr id="10" name="Group 9">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11" name="Oval 10">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EF0D270A-E1CB-4158-9F8E-D017D4E75AFF}"/>
              </a:ext>
            </a:extLst>
          </p:cNvPr>
          <p:cNvSpPr>
            <a:spLocks noGrp="1"/>
          </p:cNvSpPr>
          <p:nvPr>
            <p:ph type="ctrTitle"/>
          </p:nvPr>
        </p:nvSpPr>
        <p:spPr>
          <a:xfrm>
            <a:off x="1717507" y="1316890"/>
            <a:ext cx="4606394" cy="4224216"/>
          </a:xfrm>
        </p:spPr>
        <p:txBody>
          <a:bodyPr>
            <a:normAutofit/>
          </a:bodyPr>
          <a:lstStyle/>
          <a:p>
            <a:pPr algn="ctr"/>
            <a:r>
              <a:rPr lang="en-US" sz="6000">
                <a:solidFill>
                  <a:srgbClr val="FFFFFF"/>
                </a:solidFill>
              </a:rPr>
              <a:t>Trading:</a:t>
            </a:r>
            <a:br>
              <a:rPr lang="en-US" sz="6000">
                <a:solidFill>
                  <a:srgbClr val="FFFFFF"/>
                </a:solidFill>
              </a:rPr>
            </a:br>
            <a:r>
              <a:rPr lang="en-US" sz="6000">
                <a:solidFill>
                  <a:srgbClr val="FFFFFF"/>
                </a:solidFill>
              </a:rPr>
              <a:t>Manual Atau Auto?</a:t>
            </a:r>
          </a:p>
        </p:txBody>
      </p:sp>
      <p:sp>
        <p:nvSpPr>
          <p:cNvPr id="14" name="Rectangle 13">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7587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8E9A8-BF01-4BC0-A749-E944702FE073}"/>
              </a:ext>
            </a:extLst>
          </p:cNvPr>
          <p:cNvSpPr>
            <a:spLocks noGrp="1"/>
          </p:cNvSpPr>
          <p:nvPr>
            <p:ph type="title"/>
          </p:nvPr>
        </p:nvSpPr>
        <p:spPr>
          <a:xfrm>
            <a:off x="791680" y="971055"/>
            <a:ext cx="9386463" cy="738002"/>
          </a:xfrm>
        </p:spPr>
        <p:txBody>
          <a:bodyPr>
            <a:normAutofit fontScale="90000"/>
          </a:bodyPr>
          <a:lstStyle/>
          <a:p>
            <a:r>
              <a:rPr lang="en-US" dirty="0"/>
              <a:t>Trading </a:t>
            </a:r>
            <a:r>
              <a:rPr lang="en-US" dirty="0" err="1"/>
              <a:t>Pakai</a:t>
            </a:r>
            <a:r>
              <a:rPr lang="en-US" dirty="0"/>
              <a:t> Analisa </a:t>
            </a:r>
            <a:r>
              <a:rPr lang="en-US" dirty="0" err="1"/>
              <a:t>Teknikal</a:t>
            </a:r>
            <a:r>
              <a:rPr lang="en-US" dirty="0"/>
              <a:t>?</a:t>
            </a:r>
          </a:p>
        </p:txBody>
      </p:sp>
      <p:sp>
        <p:nvSpPr>
          <p:cNvPr id="3" name="Content Placeholder 2">
            <a:extLst>
              <a:ext uri="{FF2B5EF4-FFF2-40B4-BE49-F238E27FC236}">
                <a16:creationId xmlns:a16="http://schemas.microsoft.com/office/drawing/2014/main" id="{D8376771-6FCA-4BF4-8196-615368A9273E}"/>
              </a:ext>
            </a:extLst>
          </p:cNvPr>
          <p:cNvSpPr>
            <a:spLocks noGrp="1"/>
          </p:cNvSpPr>
          <p:nvPr>
            <p:ph idx="1"/>
          </p:nvPr>
        </p:nvSpPr>
        <p:spPr>
          <a:xfrm>
            <a:off x="1028700" y="1956052"/>
            <a:ext cx="10058400" cy="4050792"/>
          </a:xfrm>
        </p:spPr>
        <p:txBody>
          <a:bodyPr/>
          <a:lstStyle/>
          <a:p>
            <a:r>
              <a:rPr lang="en-US" dirty="0"/>
              <a:t>Di </a:t>
            </a:r>
            <a:r>
              <a:rPr lang="en-US" dirty="0" err="1"/>
              <a:t>dalam</a:t>
            </a:r>
            <a:r>
              <a:rPr lang="en-US" dirty="0"/>
              <a:t> financial market, </a:t>
            </a:r>
            <a:r>
              <a:rPr lang="en-US" dirty="0" err="1"/>
              <a:t>ada</a:t>
            </a:r>
            <a:r>
              <a:rPr lang="en-US" dirty="0"/>
              <a:t> 3 </a:t>
            </a:r>
            <a:r>
              <a:rPr lang="en-US" dirty="0" err="1"/>
              <a:t>cara</a:t>
            </a:r>
            <a:r>
              <a:rPr lang="en-US" dirty="0"/>
              <a:t> </a:t>
            </a:r>
            <a:r>
              <a:rPr lang="en-US" dirty="0" err="1"/>
              <a:t>dalam</a:t>
            </a:r>
            <a:r>
              <a:rPr lang="en-US" dirty="0"/>
              <a:t> </a:t>
            </a:r>
            <a:r>
              <a:rPr lang="en-US" dirty="0" err="1"/>
              <a:t>menganalisa</a:t>
            </a:r>
            <a:r>
              <a:rPr lang="en-US" dirty="0"/>
              <a:t> :</a:t>
            </a:r>
          </a:p>
          <a:p>
            <a:pPr lvl="1"/>
            <a:r>
              <a:rPr lang="en-US" dirty="0"/>
              <a:t>Analisa </a:t>
            </a:r>
            <a:r>
              <a:rPr lang="en-US" dirty="0" err="1"/>
              <a:t>Teknikal</a:t>
            </a:r>
            <a:r>
              <a:rPr lang="en-US" dirty="0"/>
              <a:t> (When)</a:t>
            </a:r>
          </a:p>
          <a:p>
            <a:pPr lvl="1"/>
            <a:r>
              <a:rPr lang="en-US" dirty="0"/>
              <a:t>Analisa Fundamental (Why)</a:t>
            </a:r>
          </a:p>
          <a:p>
            <a:pPr lvl="1"/>
            <a:r>
              <a:rPr lang="en-US" dirty="0"/>
              <a:t>Analisa Money Flow (Who)</a:t>
            </a:r>
          </a:p>
          <a:p>
            <a:pPr marL="457200" lvl="1" indent="0">
              <a:buNone/>
            </a:pPr>
            <a:endParaRPr lang="en-US" dirty="0"/>
          </a:p>
        </p:txBody>
      </p:sp>
      <p:sp>
        <p:nvSpPr>
          <p:cNvPr id="4" name="Oval 3">
            <a:extLst>
              <a:ext uri="{FF2B5EF4-FFF2-40B4-BE49-F238E27FC236}">
                <a16:creationId xmlns:a16="http://schemas.microsoft.com/office/drawing/2014/main" id="{67FFEFBE-4904-42FB-A1ED-FD33A4F55E01}"/>
              </a:ext>
            </a:extLst>
          </p:cNvPr>
          <p:cNvSpPr/>
          <p:nvPr/>
        </p:nvSpPr>
        <p:spPr>
          <a:xfrm>
            <a:off x="1028699" y="3981450"/>
            <a:ext cx="3053443" cy="20859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When</a:t>
            </a:r>
          </a:p>
          <a:p>
            <a:pPr algn="ctr"/>
            <a:r>
              <a:rPr lang="en-US" dirty="0"/>
              <a:t>=</a:t>
            </a:r>
          </a:p>
          <a:p>
            <a:pPr algn="ctr"/>
            <a:r>
              <a:rPr lang="en-US" dirty="0" err="1"/>
              <a:t>Beli</a:t>
            </a:r>
            <a:r>
              <a:rPr lang="en-US" dirty="0"/>
              <a:t> Harga Dimana</a:t>
            </a:r>
          </a:p>
        </p:txBody>
      </p:sp>
      <p:sp>
        <p:nvSpPr>
          <p:cNvPr id="5" name="Oval 4">
            <a:extLst>
              <a:ext uri="{FF2B5EF4-FFF2-40B4-BE49-F238E27FC236}">
                <a16:creationId xmlns:a16="http://schemas.microsoft.com/office/drawing/2014/main" id="{7E89DCF1-C999-4167-8D2C-A59B231F023E}"/>
              </a:ext>
            </a:extLst>
          </p:cNvPr>
          <p:cNvSpPr/>
          <p:nvPr/>
        </p:nvSpPr>
        <p:spPr>
          <a:xfrm>
            <a:off x="4495800" y="3981449"/>
            <a:ext cx="3222172" cy="20859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Why</a:t>
            </a:r>
          </a:p>
          <a:p>
            <a:pPr algn="ctr"/>
            <a:r>
              <a:rPr lang="en-US" dirty="0"/>
              <a:t>=</a:t>
            </a:r>
          </a:p>
          <a:p>
            <a:pPr algn="ctr"/>
            <a:r>
              <a:rPr lang="en-US" dirty="0" err="1"/>
              <a:t>Kenapa</a:t>
            </a:r>
            <a:r>
              <a:rPr lang="en-US" dirty="0"/>
              <a:t> </a:t>
            </a:r>
            <a:r>
              <a:rPr lang="en-US" dirty="0" err="1"/>
              <a:t>Beli</a:t>
            </a:r>
            <a:r>
              <a:rPr lang="en-US" dirty="0"/>
              <a:t> Mata Uang </a:t>
            </a:r>
            <a:r>
              <a:rPr lang="en-US" dirty="0" err="1"/>
              <a:t>Tersebut</a:t>
            </a:r>
            <a:endParaRPr lang="en-US" dirty="0"/>
          </a:p>
        </p:txBody>
      </p:sp>
      <p:sp>
        <p:nvSpPr>
          <p:cNvPr id="6" name="Oval 5">
            <a:extLst>
              <a:ext uri="{FF2B5EF4-FFF2-40B4-BE49-F238E27FC236}">
                <a16:creationId xmlns:a16="http://schemas.microsoft.com/office/drawing/2014/main" id="{55809B23-6405-43A3-8B12-50B847D676BE}"/>
              </a:ext>
            </a:extLst>
          </p:cNvPr>
          <p:cNvSpPr/>
          <p:nvPr/>
        </p:nvSpPr>
        <p:spPr>
          <a:xfrm>
            <a:off x="7962901" y="3981448"/>
            <a:ext cx="3369128" cy="20859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a:t>
            </a:r>
          </a:p>
          <a:p>
            <a:pPr algn="ctr"/>
            <a:r>
              <a:rPr lang="en-US" dirty="0"/>
              <a:t>=</a:t>
            </a:r>
          </a:p>
          <a:p>
            <a:pPr algn="ctr"/>
            <a:r>
              <a:rPr lang="en-US" dirty="0" err="1"/>
              <a:t>Siapa</a:t>
            </a:r>
            <a:r>
              <a:rPr lang="en-US" dirty="0"/>
              <a:t> ‘Big Player’ di Saham/Forex </a:t>
            </a:r>
            <a:r>
              <a:rPr lang="en-US" dirty="0" err="1"/>
              <a:t>ini</a:t>
            </a:r>
            <a:r>
              <a:rPr lang="en-US" dirty="0"/>
              <a:t>? </a:t>
            </a:r>
          </a:p>
        </p:txBody>
      </p:sp>
    </p:spTree>
    <p:extLst>
      <p:ext uri="{BB962C8B-B14F-4D97-AF65-F5344CB8AC3E}">
        <p14:creationId xmlns:p14="http://schemas.microsoft.com/office/powerpoint/2010/main" val="966153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43D298-0548-4C7A-870B-7594104F82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1"/>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a:extLst>
              <a:ext uri="{FF2B5EF4-FFF2-40B4-BE49-F238E27FC236}">
                <a16:creationId xmlns:a16="http://schemas.microsoft.com/office/drawing/2014/main" id="{FF7B26C5-D249-4988-B86B-5A3D9E7BD9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 y="0"/>
            <a:ext cx="12188952" cy="6858000"/>
          </a:xfrm>
          <a:prstGeom prst="rect">
            <a:avLst/>
          </a:prstGeom>
          <a:blipFill dpi="0" rotWithShape="1">
            <a:blip r:embed="rId2">
              <a:alphaModFix amt="45000"/>
              <a:lum bright="70000" contrast="-70000"/>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211573-4452-4D5B-B340-16DEE9C4341A}"/>
              </a:ext>
            </a:extLst>
          </p:cNvPr>
          <p:cNvSpPr>
            <a:spLocks noGrp="1"/>
          </p:cNvSpPr>
          <p:nvPr>
            <p:ph type="title"/>
          </p:nvPr>
        </p:nvSpPr>
        <p:spPr>
          <a:xfrm>
            <a:off x="1069848" y="484632"/>
            <a:ext cx="10058400" cy="1609344"/>
          </a:xfrm>
        </p:spPr>
        <p:txBody>
          <a:bodyPr>
            <a:normAutofit/>
          </a:bodyPr>
          <a:lstStyle/>
          <a:p>
            <a:r>
              <a:rPr lang="en-US" dirty="0" err="1"/>
              <a:t>Astronacci</a:t>
            </a:r>
            <a:r>
              <a:rPr lang="en-US" dirty="0"/>
              <a:t>: </a:t>
            </a:r>
            <a:r>
              <a:rPr lang="en-US" dirty="0" err="1"/>
              <a:t>Mistik</a:t>
            </a:r>
            <a:r>
              <a:rPr lang="en-US" dirty="0"/>
              <a:t> </a:t>
            </a:r>
            <a:r>
              <a:rPr lang="en-US" dirty="0" err="1"/>
              <a:t>atau</a:t>
            </a:r>
            <a:r>
              <a:rPr lang="en-US" dirty="0"/>
              <a:t> </a:t>
            </a:r>
            <a:r>
              <a:rPr lang="en-US" dirty="0" err="1"/>
              <a:t>Nyata</a:t>
            </a:r>
            <a:r>
              <a:rPr lang="en-US" dirty="0"/>
              <a:t>?</a:t>
            </a:r>
          </a:p>
        </p:txBody>
      </p:sp>
      <p:grpSp>
        <p:nvGrpSpPr>
          <p:cNvPr id="14" name="Group 13">
            <a:extLst>
              <a:ext uri="{FF2B5EF4-FFF2-40B4-BE49-F238E27FC236}">
                <a16:creationId xmlns:a16="http://schemas.microsoft.com/office/drawing/2014/main" id="{46FDAED0-8B04-4181-B3D3-EA0A93C6659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161B6F0D-567B-4CFA-BF50-79FDAC6EBD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8CE5D194-0A7E-49A6-B737-F71C1B3960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5" name="Content Placeholder 2">
            <a:extLst>
              <a:ext uri="{FF2B5EF4-FFF2-40B4-BE49-F238E27FC236}">
                <a16:creationId xmlns:a16="http://schemas.microsoft.com/office/drawing/2014/main" id="{144A3D6C-89DC-4C38-839C-C99214D77095}"/>
              </a:ext>
            </a:extLst>
          </p:cNvPr>
          <p:cNvGraphicFramePr>
            <a:graphicFrameLocks noGrp="1"/>
          </p:cNvGraphicFramePr>
          <p:nvPr>
            <p:ph idx="1"/>
            <p:extLst>
              <p:ext uri="{D42A27DB-BD31-4B8C-83A1-F6EECF244321}">
                <p14:modId xmlns:p14="http://schemas.microsoft.com/office/powerpoint/2010/main" val="3625269090"/>
              </p:ext>
            </p:extLst>
          </p:nvPr>
        </p:nvGraphicFramePr>
        <p:xfrm>
          <a:off x="1069848" y="2121408"/>
          <a:ext cx="10058400" cy="40507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54550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CFFB95F-D901-4937-8084-8A7BAA84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E7D50F-20D6-4432-B4CD-40203E92A4C3}"/>
              </a:ext>
            </a:extLst>
          </p:cNvPr>
          <p:cNvSpPr>
            <a:spLocks noGrp="1"/>
          </p:cNvSpPr>
          <p:nvPr>
            <p:ph type="title"/>
          </p:nvPr>
        </p:nvSpPr>
        <p:spPr>
          <a:xfrm>
            <a:off x="9644549" y="840310"/>
            <a:ext cx="3046073" cy="5177377"/>
          </a:xfrm>
          <a:ln>
            <a:noFill/>
          </a:ln>
        </p:spPr>
        <p:txBody>
          <a:bodyPr>
            <a:normAutofit/>
          </a:bodyPr>
          <a:lstStyle/>
          <a:p>
            <a:r>
              <a:rPr lang="en-US" sz="4000" dirty="0"/>
              <a:t>Trading X Agama</a:t>
            </a:r>
          </a:p>
        </p:txBody>
      </p:sp>
      <p:grpSp>
        <p:nvGrpSpPr>
          <p:cNvPr id="11" name="Group 10">
            <a:extLst>
              <a:ext uri="{FF2B5EF4-FFF2-40B4-BE49-F238E27FC236}">
                <a16:creationId xmlns:a16="http://schemas.microsoft.com/office/drawing/2014/main" id="{60F473BD-3FD3-4548-A8F5-11D3C9CB8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691E02ED-3E2E-4396-B6DE-5F93F2F11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28F088F5-B4E7-43B9-88F4-8667026E4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5" name="Content Placeholder 2">
            <a:extLst>
              <a:ext uri="{FF2B5EF4-FFF2-40B4-BE49-F238E27FC236}">
                <a16:creationId xmlns:a16="http://schemas.microsoft.com/office/drawing/2014/main" id="{16ABEB9C-F50D-488E-9D37-D0B169FF2694}"/>
              </a:ext>
            </a:extLst>
          </p:cNvPr>
          <p:cNvGraphicFramePr>
            <a:graphicFrameLocks noGrp="1"/>
          </p:cNvGraphicFramePr>
          <p:nvPr>
            <p:ph idx="1"/>
            <p:extLst>
              <p:ext uri="{D42A27DB-BD31-4B8C-83A1-F6EECF244321}">
                <p14:modId xmlns:p14="http://schemas.microsoft.com/office/powerpoint/2010/main" val="1873111204"/>
              </p:ext>
            </p:extLst>
          </p:nvPr>
        </p:nvGraphicFramePr>
        <p:xfrm>
          <a:off x="622299" y="718457"/>
          <a:ext cx="8689176" cy="55093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49652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EA37F-34B6-45A4-A18B-725FF55904DB}"/>
              </a:ext>
            </a:extLst>
          </p:cNvPr>
          <p:cNvSpPr>
            <a:spLocks noGrp="1"/>
          </p:cNvSpPr>
          <p:nvPr>
            <p:ph type="title"/>
          </p:nvPr>
        </p:nvSpPr>
        <p:spPr/>
        <p:txBody>
          <a:bodyPr/>
          <a:lstStyle/>
          <a:p>
            <a:r>
              <a:rPr lang="en-US"/>
              <a:t>Broker yang bagus!</a:t>
            </a:r>
            <a:endParaRPr lang="en-US" dirty="0"/>
          </a:p>
        </p:txBody>
      </p:sp>
      <p:graphicFrame>
        <p:nvGraphicFramePr>
          <p:cNvPr id="5" name="Content Placeholder 2">
            <a:extLst>
              <a:ext uri="{FF2B5EF4-FFF2-40B4-BE49-F238E27FC236}">
                <a16:creationId xmlns:a16="http://schemas.microsoft.com/office/drawing/2014/main" id="{EEA11B73-B5E3-4018-BEAE-06CECF01B98E}"/>
              </a:ext>
            </a:extLst>
          </p:cNvPr>
          <p:cNvGraphicFramePr>
            <a:graphicFrameLocks noGrp="1"/>
          </p:cNvGraphicFramePr>
          <p:nvPr>
            <p:ph idx="1"/>
          </p:nvPr>
        </p:nvGraphicFramePr>
        <p:xfrm>
          <a:off x="1069848" y="2121408"/>
          <a:ext cx="10058400" cy="40507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3362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5B94B-9A1C-43EE-8D25-977E74E8A1E6}"/>
              </a:ext>
            </a:extLst>
          </p:cNvPr>
          <p:cNvSpPr>
            <a:spLocks noGrp="1"/>
          </p:cNvSpPr>
          <p:nvPr>
            <p:ph type="title"/>
          </p:nvPr>
        </p:nvSpPr>
        <p:spPr>
          <a:xfrm>
            <a:off x="1069848" y="484632"/>
            <a:ext cx="10058400" cy="1609344"/>
          </a:xfrm>
        </p:spPr>
        <p:txBody>
          <a:bodyPr>
            <a:normAutofit/>
          </a:bodyPr>
          <a:lstStyle/>
          <a:p>
            <a:r>
              <a:rPr lang="en-US" dirty="0" err="1"/>
              <a:t>Regulasi</a:t>
            </a:r>
            <a:r>
              <a:rPr lang="en-US" dirty="0"/>
              <a:t> trading forex</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D48DFA1-181D-464A-B301-2D3819E9C8FC}"/>
              </a:ext>
            </a:extLst>
          </p:cNvPr>
          <p:cNvGraphicFramePr>
            <a:graphicFrameLocks noGrp="1"/>
          </p:cNvGraphicFramePr>
          <p:nvPr>
            <p:ph idx="1"/>
            <p:extLst>
              <p:ext uri="{D42A27DB-BD31-4B8C-83A1-F6EECF244321}">
                <p14:modId xmlns:p14="http://schemas.microsoft.com/office/powerpoint/2010/main" val="1100614046"/>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79488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5B930-9E1C-437E-A544-8C997A5E380B}"/>
              </a:ext>
            </a:extLst>
          </p:cNvPr>
          <p:cNvSpPr>
            <a:spLocks noGrp="1"/>
          </p:cNvSpPr>
          <p:nvPr>
            <p:ph type="title"/>
          </p:nvPr>
        </p:nvSpPr>
        <p:spPr>
          <a:xfrm>
            <a:off x="1069848" y="484632"/>
            <a:ext cx="8335409" cy="1609344"/>
          </a:xfrm>
        </p:spPr>
        <p:txBody>
          <a:bodyPr>
            <a:normAutofit/>
          </a:bodyPr>
          <a:lstStyle/>
          <a:p>
            <a:r>
              <a:rPr lang="en-US" dirty="0" err="1"/>
              <a:t>Biaya-Biaya</a:t>
            </a:r>
            <a:r>
              <a:rPr lang="en-US" dirty="0"/>
              <a:t> </a:t>
            </a:r>
            <a:r>
              <a:rPr lang="en-US" dirty="0" err="1"/>
              <a:t>dalam</a:t>
            </a:r>
            <a:r>
              <a:rPr lang="en-US" dirty="0"/>
              <a:t> Trading Forex &amp; Futures</a:t>
            </a:r>
          </a:p>
        </p:txBody>
      </p:sp>
      <p:sp>
        <p:nvSpPr>
          <p:cNvPr id="4" name="Rectangle 3">
            <a:extLst>
              <a:ext uri="{FF2B5EF4-FFF2-40B4-BE49-F238E27FC236}">
                <a16:creationId xmlns:a16="http://schemas.microsoft.com/office/drawing/2014/main" id="{CAE85573-5351-49BE-826D-84045DE34A24}"/>
              </a:ext>
            </a:extLst>
          </p:cNvPr>
          <p:cNvSpPr/>
          <p:nvPr/>
        </p:nvSpPr>
        <p:spPr>
          <a:xfrm>
            <a:off x="838200" y="2766218"/>
            <a:ext cx="2577860"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Spread </a:t>
            </a:r>
          </a:p>
          <a:p>
            <a:pPr algn="ctr"/>
            <a:r>
              <a:rPr lang="en-US" dirty="0"/>
              <a:t>(Bid &amp; Offer)</a:t>
            </a:r>
          </a:p>
        </p:txBody>
      </p:sp>
      <p:sp>
        <p:nvSpPr>
          <p:cNvPr id="5" name="Rectangle 4">
            <a:extLst>
              <a:ext uri="{FF2B5EF4-FFF2-40B4-BE49-F238E27FC236}">
                <a16:creationId xmlns:a16="http://schemas.microsoft.com/office/drawing/2014/main" id="{5063DD8E-0C5D-4452-9834-CEAF1CCE3496}"/>
              </a:ext>
            </a:extLst>
          </p:cNvPr>
          <p:cNvSpPr/>
          <p:nvPr/>
        </p:nvSpPr>
        <p:spPr>
          <a:xfrm>
            <a:off x="4448354" y="2766218"/>
            <a:ext cx="2577860"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Commission</a:t>
            </a:r>
          </a:p>
          <a:p>
            <a:pPr algn="ctr"/>
            <a:r>
              <a:rPr lang="en-US" dirty="0"/>
              <a:t>(</a:t>
            </a:r>
            <a:r>
              <a:rPr lang="en-US" dirty="0" err="1"/>
              <a:t>Komisi</a:t>
            </a:r>
            <a:r>
              <a:rPr lang="en-US" dirty="0"/>
              <a:t> </a:t>
            </a:r>
            <a:r>
              <a:rPr lang="en-US" dirty="0" err="1"/>
              <a:t>untuk</a:t>
            </a:r>
            <a:r>
              <a:rPr lang="en-US" dirty="0"/>
              <a:t> broker)</a:t>
            </a:r>
          </a:p>
        </p:txBody>
      </p:sp>
      <p:sp>
        <p:nvSpPr>
          <p:cNvPr id="6" name="Rectangle 5">
            <a:extLst>
              <a:ext uri="{FF2B5EF4-FFF2-40B4-BE49-F238E27FC236}">
                <a16:creationId xmlns:a16="http://schemas.microsoft.com/office/drawing/2014/main" id="{EAC88E80-AA96-4B41-9479-2CB1D3052871}"/>
              </a:ext>
            </a:extLst>
          </p:cNvPr>
          <p:cNvSpPr/>
          <p:nvPr/>
        </p:nvSpPr>
        <p:spPr>
          <a:xfrm>
            <a:off x="8196531" y="2766218"/>
            <a:ext cx="2577860"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Swap</a:t>
            </a:r>
          </a:p>
          <a:p>
            <a:pPr algn="ctr"/>
            <a:r>
              <a:rPr lang="en-US" dirty="0"/>
              <a:t>(</a:t>
            </a:r>
            <a:r>
              <a:rPr lang="en-US" dirty="0" err="1"/>
              <a:t>Biaya</a:t>
            </a:r>
            <a:r>
              <a:rPr lang="en-US" dirty="0"/>
              <a:t> </a:t>
            </a:r>
            <a:r>
              <a:rPr lang="en-US" dirty="0" err="1"/>
              <a:t>Inap</a:t>
            </a:r>
            <a:r>
              <a:rPr lang="en-US" dirty="0"/>
              <a:t> </a:t>
            </a:r>
            <a:r>
              <a:rPr lang="en-US" dirty="0" err="1"/>
              <a:t>Transaksi</a:t>
            </a:r>
            <a:r>
              <a:rPr lang="en-US" dirty="0"/>
              <a:t>)</a:t>
            </a:r>
          </a:p>
        </p:txBody>
      </p:sp>
    </p:spTree>
    <p:extLst>
      <p:ext uri="{BB962C8B-B14F-4D97-AF65-F5344CB8AC3E}">
        <p14:creationId xmlns:p14="http://schemas.microsoft.com/office/powerpoint/2010/main" val="3599801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116E2-A56E-4179-859E-7EA83F97C12D}"/>
              </a:ext>
            </a:extLst>
          </p:cNvPr>
          <p:cNvSpPr>
            <a:spLocks noGrp="1"/>
          </p:cNvSpPr>
          <p:nvPr>
            <p:ph type="title"/>
          </p:nvPr>
        </p:nvSpPr>
        <p:spPr/>
        <p:txBody>
          <a:bodyPr/>
          <a:lstStyle/>
          <a:p>
            <a:r>
              <a:rPr lang="en-US" b="1" dirty="0"/>
              <a:t>Strategi Trading </a:t>
            </a:r>
          </a:p>
        </p:txBody>
      </p:sp>
      <p:sp>
        <p:nvSpPr>
          <p:cNvPr id="4" name="Oval 3">
            <a:extLst>
              <a:ext uri="{FF2B5EF4-FFF2-40B4-BE49-F238E27FC236}">
                <a16:creationId xmlns:a16="http://schemas.microsoft.com/office/drawing/2014/main" id="{08B2183A-0188-4C7B-9564-734E37D02D74}"/>
              </a:ext>
            </a:extLst>
          </p:cNvPr>
          <p:cNvSpPr/>
          <p:nvPr/>
        </p:nvSpPr>
        <p:spPr>
          <a:xfrm>
            <a:off x="1288931" y="1952075"/>
            <a:ext cx="2329132" cy="2294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Scalping</a:t>
            </a:r>
          </a:p>
        </p:txBody>
      </p:sp>
      <p:sp>
        <p:nvSpPr>
          <p:cNvPr id="5" name="Oval 4">
            <a:extLst>
              <a:ext uri="{FF2B5EF4-FFF2-40B4-BE49-F238E27FC236}">
                <a16:creationId xmlns:a16="http://schemas.microsoft.com/office/drawing/2014/main" id="{6EB2EF94-A480-4068-8CFC-9AF9BF6355F2}"/>
              </a:ext>
            </a:extLst>
          </p:cNvPr>
          <p:cNvSpPr/>
          <p:nvPr/>
        </p:nvSpPr>
        <p:spPr>
          <a:xfrm>
            <a:off x="4847686" y="3538104"/>
            <a:ext cx="2329132" cy="2294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Intraday </a:t>
            </a:r>
          </a:p>
        </p:txBody>
      </p:sp>
      <p:sp>
        <p:nvSpPr>
          <p:cNvPr id="6" name="Oval 5">
            <a:extLst>
              <a:ext uri="{FF2B5EF4-FFF2-40B4-BE49-F238E27FC236}">
                <a16:creationId xmlns:a16="http://schemas.microsoft.com/office/drawing/2014/main" id="{465CE91B-1EB4-4954-B47C-41E5B14E4736}"/>
              </a:ext>
            </a:extLst>
          </p:cNvPr>
          <p:cNvSpPr/>
          <p:nvPr/>
        </p:nvSpPr>
        <p:spPr>
          <a:xfrm>
            <a:off x="8406441" y="1952075"/>
            <a:ext cx="2329132" cy="2294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Swing</a:t>
            </a:r>
          </a:p>
        </p:txBody>
      </p:sp>
    </p:spTree>
    <p:extLst>
      <p:ext uri="{BB962C8B-B14F-4D97-AF65-F5344CB8AC3E}">
        <p14:creationId xmlns:p14="http://schemas.microsoft.com/office/powerpoint/2010/main" val="837196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279D9-65F7-45D2-813D-817E6CF48E49}"/>
              </a:ext>
            </a:extLst>
          </p:cNvPr>
          <p:cNvSpPr>
            <a:spLocks noGrp="1"/>
          </p:cNvSpPr>
          <p:nvPr>
            <p:ph type="title"/>
          </p:nvPr>
        </p:nvSpPr>
        <p:spPr>
          <a:xfrm>
            <a:off x="1069848" y="484632"/>
            <a:ext cx="10058400" cy="1609344"/>
          </a:xfrm>
        </p:spPr>
        <p:txBody>
          <a:bodyPr>
            <a:normAutofit/>
          </a:bodyPr>
          <a:lstStyle/>
          <a:p>
            <a:r>
              <a:rPr lang="en-US" dirty="0" err="1"/>
              <a:t>Kamu</a:t>
            </a:r>
            <a:r>
              <a:rPr lang="en-US" dirty="0"/>
              <a:t> Gak Akan </a:t>
            </a:r>
            <a:r>
              <a:rPr lang="en-US" dirty="0" err="1"/>
              <a:t>Sukses</a:t>
            </a:r>
            <a:r>
              <a:rPr lang="en-US" dirty="0"/>
              <a:t> Trading </a:t>
            </a:r>
            <a:r>
              <a:rPr lang="en-US" dirty="0" err="1"/>
              <a:t>Kalau</a:t>
            </a:r>
            <a:r>
              <a:rPr lang="en-US" dirty="0"/>
              <a:t>….</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32BF032-2BD0-4D51-AB36-B1478C526B06}"/>
              </a:ext>
            </a:extLst>
          </p:cNvPr>
          <p:cNvGraphicFramePr>
            <a:graphicFrameLocks noGrp="1"/>
          </p:cNvGraphicFramePr>
          <p:nvPr>
            <p:ph idx="1"/>
            <p:extLst>
              <p:ext uri="{D42A27DB-BD31-4B8C-83A1-F6EECF244321}">
                <p14:modId xmlns:p14="http://schemas.microsoft.com/office/powerpoint/2010/main" val="1376266381"/>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62696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85116-5FC0-4E59-AEA5-AF3842F52A40}"/>
              </a:ext>
            </a:extLst>
          </p:cNvPr>
          <p:cNvSpPr>
            <a:spLocks noGrp="1"/>
          </p:cNvSpPr>
          <p:nvPr>
            <p:ph type="title"/>
          </p:nvPr>
        </p:nvSpPr>
        <p:spPr/>
        <p:txBody>
          <a:bodyPr/>
          <a:lstStyle/>
          <a:p>
            <a:r>
              <a:rPr lang="en-US" dirty="0" err="1"/>
              <a:t>Autotrade</a:t>
            </a:r>
            <a:r>
              <a:rPr lang="en-US" dirty="0"/>
              <a:t>: </a:t>
            </a:r>
            <a:r>
              <a:rPr lang="en-US" dirty="0" err="1"/>
              <a:t>angin</a:t>
            </a:r>
            <a:r>
              <a:rPr lang="en-US" dirty="0"/>
              <a:t> </a:t>
            </a:r>
            <a:r>
              <a:rPr lang="en-US" dirty="0" err="1"/>
              <a:t>surga</a:t>
            </a:r>
            <a:r>
              <a:rPr lang="en-US" dirty="0"/>
              <a:t> </a:t>
            </a:r>
            <a:r>
              <a:rPr lang="en-US" dirty="0" err="1"/>
              <a:t>saat</a:t>
            </a:r>
            <a:r>
              <a:rPr lang="en-US" dirty="0"/>
              <a:t> </a:t>
            </a:r>
            <a:r>
              <a:rPr lang="en-US" dirty="0" err="1"/>
              <a:t>pandemi</a:t>
            </a:r>
            <a:endParaRPr lang="id-ID" dirty="0"/>
          </a:p>
        </p:txBody>
      </p:sp>
      <p:sp>
        <p:nvSpPr>
          <p:cNvPr id="3" name="Content Placeholder 2">
            <a:extLst>
              <a:ext uri="{FF2B5EF4-FFF2-40B4-BE49-F238E27FC236}">
                <a16:creationId xmlns:a16="http://schemas.microsoft.com/office/drawing/2014/main" id="{18C81285-BF4E-4526-B66C-91C0D237831F}"/>
              </a:ext>
            </a:extLst>
          </p:cNvPr>
          <p:cNvSpPr>
            <a:spLocks noGrp="1"/>
          </p:cNvSpPr>
          <p:nvPr>
            <p:ph type="body" idx="1"/>
          </p:nvPr>
        </p:nvSpPr>
        <p:spPr/>
        <p:txBody>
          <a:bodyPr/>
          <a:lstStyle/>
          <a:p>
            <a:r>
              <a:rPr lang="en-US" dirty="0"/>
              <a:t>MLM </a:t>
            </a:r>
            <a:r>
              <a:rPr lang="en-US" dirty="0" err="1"/>
              <a:t>memberikan</a:t>
            </a:r>
            <a:r>
              <a:rPr lang="en-US" dirty="0"/>
              <a:t> </a:t>
            </a:r>
            <a:r>
              <a:rPr lang="en-US" dirty="0" err="1"/>
              <a:t>pekerjaan</a:t>
            </a:r>
            <a:r>
              <a:rPr lang="en-US" dirty="0"/>
              <a:t> pada </a:t>
            </a:r>
            <a:r>
              <a:rPr lang="en-US" dirty="0" err="1"/>
              <a:t>pengangguran</a:t>
            </a:r>
            <a:endParaRPr lang="en-US" dirty="0"/>
          </a:p>
          <a:p>
            <a:r>
              <a:rPr lang="en-US" dirty="0" err="1"/>
              <a:t>Memberikan</a:t>
            </a:r>
            <a:r>
              <a:rPr lang="en-US" dirty="0"/>
              <a:t> </a:t>
            </a:r>
            <a:r>
              <a:rPr lang="en-US" dirty="0" err="1"/>
              <a:t>penghasilan</a:t>
            </a:r>
            <a:r>
              <a:rPr lang="en-US" dirty="0"/>
              <a:t> </a:t>
            </a:r>
            <a:r>
              <a:rPr lang="en-US" dirty="0" err="1"/>
              <a:t>stabil</a:t>
            </a:r>
            <a:r>
              <a:rPr lang="en-US" dirty="0"/>
              <a:t> </a:t>
            </a:r>
            <a:r>
              <a:rPr lang="en-US" dirty="0" err="1"/>
              <a:t>dibandingkan</a:t>
            </a:r>
            <a:r>
              <a:rPr lang="en-US" dirty="0"/>
              <a:t> pasar </a:t>
            </a:r>
            <a:r>
              <a:rPr lang="en-US" dirty="0" err="1"/>
              <a:t>saham</a:t>
            </a:r>
            <a:r>
              <a:rPr lang="en-US" dirty="0"/>
              <a:t> yang </a:t>
            </a:r>
            <a:r>
              <a:rPr lang="en-US" dirty="0" err="1"/>
              <a:t>sempat</a:t>
            </a:r>
            <a:r>
              <a:rPr lang="en-US" dirty="0"/>
              <a:t> </a:t>
            </a:r>
            <a:r>
              <a:rPr lang="en-US" dirty="0" err="1"/>
              <a:t>volatil</a:t>
            </a:r>
            <a:endParaRPr lang="id-ID" dirty="0"/>
          </a:p>
        </p:txBody>
      </p:sp>
    </p:spTree>
    <p:extLst>
      <p:ext uri="{BB962C8B-B14F-4D97-AF65-F5344CB8AC3E}">
        <p14:creationId xmlns:p14="http://schemas.microsoft.com/office/powerpoint/2010/main" val="2018682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E8A73C-B2C4-4920-9C7B-EF29F32CB773}"/>
              </a:ext>
            </a:extLst>
          </p:cNvPr>
          <p:cNvSpPr>
            <a:spLocks noGrp="1"/>
          </p:cNvSpPr>
          <p:nvPr>
            <p:ph type="title"/>
          </p:nvPr>
        </p:nvSpPr>
        <p:spPr/>
        <p:txBody>
          <a:bodyPr/>
          <a:lstStyle/>
          <a:p>
            <a:r>
              <a:rPr lang="en-US" dirty="0"/>
              <a:t>Robot trading </a:t>
            </a:r>
            <a:r>
              <a:rPr lang="en-US" dirty="0" err="1"/>
              <a:t>dulu</a:t>
            </a:r>
            <a:r>
              <a:rPr lang="en-US" dirty="0"/>
              <a:t> vs </a:t>
            </a:r>
            <a:r>
              <a:rPr lang="en-US" dirty="0" err="1"/>
              <a:t>sekarang</a:t>
            </a:r>
            <a:endParaRPr lang="id-ID" dirty="0"/>
          </a:p>
        </p:txBody>
      </p:sp>
      <p:sp>
        <p:nvSpPr>
          <p:cNvPr id="5" name="Text Placeholder 4">
            <a:extLst>
              <a:ext uri="{FF2B5EF4-FFF2-40B4-BE49-F238E27FC236}">
                <a16:creationId xmlns:a16="http://schemas.microsoft.com/office/drawing/2014/main" id="{32F1363B-5727-44F1-AE5B-46CBF95FE21C}"/>
              </a:ext>
            </a:extLst>
          </p:cNvPr>
          <p:cNvSpPr>
            <a:spLocks noGrp="1"/>
          </p:cNvSpPr>
          <p:nvPr>
            <p:ph type="body" idx="1"/>
          </p:nvPr>
        </p:nvSpPr>
        <p:spPr/>
        <p:txBody>
          <a:bodyPr/>
          <a:lstStyle/>
          <a:p>
            <a:r>
              <a:rPr lang="en-US" dirty="0" err="1"/>
              <a:t>Dulu</a:t>
            </a:r>
            <a:r>
              <a:rPr lang="en-US" dirty="0"/>
              <a:t> / </a:t>
            </a:r>
            <a:r>
              <a:rPr lang="en-US" dirty="0" err="1"/>
              <a:t>Konvensional</a:t>
            </a:r>
            <a:endParaRPr lang="id-ID" dirty="0"/>
          </a:p>
        </p:txBody>
      </p:sp>
      <p:sp>
        <p:nvSpPr>
          <p:cNvPr id="6" name="Content Placeholder 5">
            <a:extLst>
              <a:ext uri="{FF2B5EF4-FFF2-40B4-BE49-F238E27FC236}">
                <a16:creationId xmlns:a16="http://schemas.microsoft.com/office/drawing/2014/main" id="{2ED3F34A-FC72-4B83-A54F-166894422AF6}"/>
              </a:ext>
            </a:extLst>
          </p:cNvPr>
          <p:cNvSpPr>
            <a:spLocks noGrp="1"/>
          </p:cNvSpPr>
          <p:nvPr>
            <p:ph sz="half" idx="2"/>
          </p:nvPr>
        </p:nvSpPr>
        <p:spPr/>
        <p:txBody>
          <a:bodyPr/>
          <a:lstStyle/>
          <a:p>
            <a:r>
              <a:rPr lang="en-US" dirty="0" err="1"/>
              <a:t>Beli</a:t>
            </a:r>
            <a:r>
              <a:rPr lang="en-US" dirty="0"/>
              <a:t> </a:t>
            </a:r>
            <a:r>
              <a:rPr lang="en-US" dirty="0" err="1"/>
              <a:t>putus</a:t>
            </a:r>
            <a:endParaRPr lang="en-US" dirty="0"/>
          </a:p>
          <a:p>
            <a:r>
              <a:rPr lang="en-US" dirty="0" err="1"/>
              <a:t>Algoritma</a:t>
            </a:r>
            <a:r>
              <a:rPr lang="en-US" dirty="0"/>
              <a:t> </a:t>
            </a:r>
            <a:r>
              <a:rPr lang="en-US" dirty="0" err="1"/>
              <a:t>cenderung</a:t>
            </a:r>
            <a:r>
              <a:rPr lang="en-US" dirty="0"/>
              <a:t> </a:t>
            </a:r>
            <a:r>
              <a:rPr lang="en-US" dirty="0" err="1"/>
              <a:t>sederhana</a:t>
            </a:r>
            <a:r>
              <a:rPr lang="en-US" dirty="0"/>
              <a:t> </a:t>
            </a:r>
          </a:p>
          <a:p>
            <a:r>
              <a:rPr lang="en-US" dirty="0"/>
              <a:t>Harga </a:t>
            </a:r>
            <a:r>
              <a:rPr lang="en-US" dirty="0" err="1"/>
              <a:t>murah</a:t>
            </a:r>
            <a:r>
              <a:rPr lang="en-US" dirty="0"/>
              <a:t> dan </a:t>
            </a:r>
            <a:r>
              <a:rPr lang="en-US" dirty="0" err="1"/>
              <a:t>tidak</a:t>
            </a:r>
            <a:r>
              <a:rPr lang="en-US" dirty="0"/>
              <a:t> </a:t>
            </a:r>
            <a:r>
              <a:rPr lang="en-US" dirty="0" err="1"/>
              <a:t>tergantung</a:t>
            </a:r>
            <a:r>
              <a:rPr lang="en-US" dirty="0"/>
              <a:t> </a:t>
            </a:r>
            <a:r>
              <a:rPr lang="en-US" dirty="0" err="1"/>
              <a:t>kapasitas</a:t>
            </a:r>
            <a:endParaRPr lang="id-ID" dirty="0"/>
          </a:p>
        </p:txBody>
      </p:sp>
      <p:sp>
        <p:nvSpPr>
          <p:cNvPr id="7" name="Text Placeholder 6">
            <a:extLst>
              <a:ext uri="{FF2B5EF4-FFF2-40B4-BE49-F238E27FC236}">
                <a16:creationId xmlns:a16="http://schemas.microsoft.com/office/drawing/2014/main" id="{1750239C-3257-4333-88BA-6E3FCAEC43B7}"/>
              </a:ext>
            </a:extLst>
          </p:cNvPr>
          <p:cNvSpPr>
            <a:spLocks noGrp="1"/>
          </p:cNvSpPr>
          <p:nvPr>
            <p:ph type="body" sz="quarter" idx="3"/>
          </p:nvPr>
        </p:nvSpPr>
        <p:spPr/>
        <p:txBody>
          <a:bodyPr/>
          <a:lstStyle/>
          <a:p>
            <a:r>
              <a:rPr lang="en-US" dirty="0"/>
              <a:t>Yang viral </a:t>
            </a:r>
            <a:r>
              <a:rPr lang="en-US" dirty="0" err="1"/>
              <a:t>sekarang</a:t>
            </a:r>
            <a:endParaRPr lang="id-ID" dirty="0"/>
          </a:p>
        </p:txBody>
      </p:sp>
      <p:sp>
        <p:nvSpPr>
          <p:cNvPr id="8" name="Content Placeholder 7">
            <a:extLst>
              <a:ext uri="{FF2B5EF4-FFF2-40B4-BE49-F238E27FC236}">
                <a16:creationId xmlns:a16="http://schemas.microsoft.com/office/drawing/2014/main" id="{97E0811D-12D0-4952-A8FD-C9536163AC88}"/>
              </a:ext>
            </a:extLst>
          </p:cNvPr>
          <p:cNvSpPr>
            <a:spLocks noGrp="1"/>
          </p:cNvSpPr>
          <p:nvPr>
            <p:ph sz="quarter" idx="4"/>
          </p:nvPr>
        </p:nvSpPr>
        <p:spPr/>
        <p:txBody>
          <a:bodyPr/>
          <a:lstStyle/>
          <a:p>
            <a:r>
              <a:rPr lang="en-US" dirty="0" err="1"/>
              <a:t>Dibungkus</a:t>
            </a:r>
            <a:r>
              <a:rPr lang="en-US" dirty="0"/>
              <a:t> </a:t>
            </a:r>
            <a:r>
              <a:rPr lang="en-US" dirty="0" err="1"/>
              <a:t>dengan</a:t>
            </a:r>
            <a:r>
              <a:rPr lang="en-US" dirty="0"/>
              <a:t> </a:t>
            </a:r>
            <a:r>
              <a:rPr lang="en-US" dirty="0" err="1"/>
              <a:t>skema</a:t>
            </a:r>
            <a:r>
              <a:rPr lang="en-US" dirty="0"/>
              <a:t> MLM</a:t>
            </a:r>
          </a:p>
          <a:p>
            <a:r>
              <a:rPr lang="en-US" dirty="0"/>
              <a:t>Harga </a:t>
            </a:r>
            <a:r>
              <a:rPr lang="en-US" dirty="0" err="1"/>
              <a:t>berbanding</a:t>
            </a:r>
            <a:r>
              <a:rPr lang="en-US" dirty="0"/>
              <a:t> </a:t>
            </a:r>
            <a:r>
              <a:rPr lang="en-US" dirty="0" err="1"/>
              <a:t>dengan</a:t>
            </a:r>
            <a:r>
              <a:rPr lang="en-US" dirty="0"/>
              <a:t> </a:t>
            </a:r>
            <a:r>
              <a:rPr lang="en-US" dirty="0" err="1"/>
              <a:t>kapasitas</a:t>
            </a:r>
            <a:r>
              <a:rPr lang="en-US" dirty="0"/>
              <a:t> trading</a:t>
            </a:r>
          </a:p>
          <a:p>
            <a:r>
              <a:rPr lang="en-US" dirty="0" err="1"/>
              <a:t>Terdapat</a:t>
            </a:r>
            <a:r>
              <a:rPr lang="en-US" dirty="0"/>
              <a:t> profit sharing</a:t>
            </a:r>
            <a:endParaRPr lang="id-ID" dirty="0"/>
          </a:p>
        </p:txBody>
      </p:sp>
    </p:spTree>
    <p:extLst>
      <p:ext uri="{BB962C8B-B14F-4D97-AF65-F5344CB8AC3E}">
        <p14:creationId xmlns:p14="http://schemas.microsoft.com/office/powerpoint/2010/main" val="951065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EF5C6A-FED4-4519-8D16-D0C3FDAD4A21}"/>
              </a:ext>
            </a:extLst>
          </p:cNvPr>
          <p:cNvSpPr>
            <a:spLocks noGrp="1"/>
          </p:cNvSpPr>
          <p:nvPr>
            <p:ph type="title"/>
          </p:nvPr>
        </p:nvSpPr>
        <p:spPr/>
        <p:txBody>
          <a:bodyPr/>
          <a:lstStyle/>
          <a:p>
            <a:r>
              <a:rPr lang="en-US" dirty="0" err="1"/>
              <a:t>Komparasi</a:t>
            </a:r>
            <a:r>
              <a:rPr lang="en-US" dirty="0"/>
              <a:t> manual dan </a:t>
            </a:r>
            <a:r>
              <a:rPr lang="en-US" dirty="0" err="1"/>
              <a:t>autotrade</a:t>
            </a:r>
            <a:endParaRPr lang="id-ID" dirty="0"/>
          </a:p>
        </p:txBody>
      </p:sp>
      <p:sp>
        <p:nvSpPr>
          <p:cNvPr id="5" name="Content Placeholder 4">
            <a:extLst>
              <a:ext uri="{FF2B5EF4-FFF2-40B4-BE49-F238E27FC236}">
                <a16:creationId xmlns:a16="http://schemas.microsoft.com/office/drawing/2014/main" id="{5328839A-2C7D-4729-971F-69D433745974}"/>
              </a:ext>
            </a:extLst>
          </p:cNvPr>
          <p:cNvSpPr>
            <a:spLocks noGrp="1"/>
          </p:cNvSpPr>
          <p:nvPr>
            <p:ph sz="half" idx="1"/>
          </p:nvPr>
        </p:nvSpPr>
        <p:spPr/>
        <p:txBody>
          <a:bodyPr/>
          <a:lstStyle/>
          <a:p>
            <a:pPr marL="0" indent="0">
              <a:buNone/>
            </a:pPr>
            <a:r>
              <a:rPr lang="en-US" b="1" dirty="0"/>
              <a:t>Trading Manual</a:t>
            </a:r>
          </a:p>
          <a:p>
            <a:pPr>
              <a:buFontTx/>
              <a:buChar char="-"/>
            </a:pPr>
            <a:r>
              <a:rPr lang="en-US" dirty="0" err="1"/>
              <a:t>Membutuhkan</a:t>
            </a:r>
            <a:r>
              <a:rPr lang="en-US" dirty="0"/>
              <a:t> </a:t>
            </a:r>
            <a:r>
              <a:rPr lang="en-US" dirty="0" err="1"/>
              <a:t>ilmu</a:t>
            </a:r>
            <a:r>
              <a:rPr lang="en-US" dirty="0"/>
              <a:t> &amp; </a:t>
            </a:r>
            <a:r>
              <a:rPr lang="en-US" dirty="0" err="1"/>
              <a:t>waktu</a:t>
            </a:r>
            <a:endParaRPr lang="en-US" dirty="0"/>
          </a:p>
          <a:p>
            <a:pPr>
              <a:buFontTx/>
              <a:buChar char="-"/>
            </a:pPr>
            <a:r>
              <a:rPr lang="en-US" dirty="0"/>
              <a:t>Harus </a:t>
            </a:r>
            <a:r>
              <a:rPr lang="en-US" dirty="0" err="1"/>
              <a:t>mempersiapkan</a:t>
            </a:r>
            <a:r>
              <a:rPr lang="en-US" dirty="0"/>
              <a:t> mental/</a:t>
            </a:r>
            <a:r>
              <a:rPr lang="en-US" dirty="0" err="1"/>
              <a:t>psikologi</a:t>
            </a:r>
            <a:endParaRPr lang="en-US" dirty="0"/>
          </a:p>
          <a:p>
            <a:pPr>
              <a:buFontTx/>
              <a:buChar char="-"/>
            </a:pPr>
            <a:endParaRPr lang="en-US" dirty="0"/>
          </a:p>
          <a:p>
            <a:pPr marL="0" indent="0">
              <a:buNone/>
            </a:pPr>
            <a:r>
              <a:rPr lang="en-US" dirty="0"/>
              <a:t>+ </a:t>
            </a:r>
            <a:r>
              <a:rPr lang="en-US" dirty="0" err="1"/>
              <a:t>Kendali</a:t>
            </a:r>
            <a:r>
              <a:rPr lang="en-US" dirty="0"/>
              <a:t> </a:t>
            </a:r>
            <a:r>
              <a:rPr lang="en-US" dirty="0" err="1"/>
              <a:t>Penuh</a:t>
            </a:r>
            <a:r>
              <a:rPr lang="en-US" dirty="0"/>
              <a:t> risk dan reward</a:t>
            </a:r>
          </a:p>
          <a:p>
            <a:pPr marL="0" indent="0">
              <a:buNone/>
            </a:pPr>
            <a:r>
              <a:rPr lang="en-US" dirty="0"/>
              <a:t>+ </a:t>
            </a:r>
            <a:r>
              <a:rPr lang="en-US" dirty="0" err="1"/>
              <a:t>Tidak</a:t>
            </a:r>
            <a:r>
              <a:rPr lang="en-US" dirty="0"/>
              <a:t> </a:t>
            </a:r>
            <a:r>
              <a:rPr lang="en-US" dirty="0" err="1"/>
              <a:t>ada</a:t>
            </a:r>
            <a:r>
              <a:rPr lang="en-US" dirty="0"/>
              <a:t> yang </a:t>
            </a:r>
            <a:r>
              <a:rPr lang="en-US" dirty="0" err="1"/>
              <a:t>ditutup-tutupi</a:t>
            </a:r>
            <a:endParaRPr lang="en-US" dirty="0"/>
          </a:p>
        </p:txBody>
      </p:sp>
      <p:sp>
        <p:nvSpPr>
          <p:cNvPr id="6" name="Content Placeholder 5">
            <a:extLst>
              <a:ext uri="{FF2B5EF4-FFF2-40B4-BE49-F238E27FC236}">
                <a16:creationId xmlns:a16="http://schemas.microsoft.com/office/drawing/2014/main" id="{A995B8AD-C600-4E72-B352-9E22FBA307A4}"/>
              </a:ext>
            </a:extLst>
          </p:cNvPr>
          <p:cNvSpPr>
            <a:spLocks noGrp="1"/>
          </p:cNvSpPr>
          <p:nvPr>
            <p:ph sz="half" idx="2"/>
          </p:nvPr>
        </p:nvSpPr>
        <p:spPr/>
        <p:txBody>
          <a:bodyPr/>
          <a:lstStyle/>
          <a:p>
            <a:pPr marL="0" indent="0">
              <a:buNone/>
            </a:pPr>
            <a:r>
              <a:rPr lang="en-US" b="1" dirty="0" err="1"/>
              <a:t>Autotrade</a:t>
            </a:r>
            <a:endParaRPr lang="en-US" b="1" dirty="0"/>
          </a:p>
          <a:p>
            <a:pPr>
              <a:buFontTx/>
              <a:buChar char="-"/>
            </a:pPr>
            <a:r>
              <a:rPr lang="en-US" dirty="0" err="1"/>
              <a:t>Regulasi</a:t>
            </a:r>
            <a:r>
              <a:rPr lang="en-US" dirty="0"/>
              <a:t> </a:t>
            </a:r>
            <a:r>
              <a:rPr lang="en-US" dirty="0" err="1"/>
              <a:t>abu-abu</a:t>
            </a:r>
            <a:endParaRPr lang="en-US" dirty="0"/>
          </a:p>
          <a:p>
            <a:pPr>
              <a:buFontTx/>
              <a:buChar char="-"/>
            </a:pPr>
            <a:r>
              <a:rPr lang="en-US" dirty="0" err="1"/>
              <a:t>Tidak</a:t>
            </a:r>
            <a:r>
              <a:rPr lang="en-US" dirty="0"/>
              <a:t> </a:t>
            </a:r>
            <a:r>
              <a:rPr lang="en-US" dirty="0" err="1"/>
              <a:t>transparan</a:t>
            </a:r>
            <a:endParaRPr lang="en-US" dirty="0"/>
          </a:p>
          <a:p>
            <a:pPr>
              <a:buFontTx/>
              <a:buChar char="-"/>
            </a:pPr>
            <a:endParaRPr lang="en-US" dirty="0"/>
          </a:p>
          <a:p>
            <a:pPr marL="0" indent="0">
              <a:buNone/>
            </a:pPr>
            <a:r>
              <a:rPr lang="en-US" dirty="0"/>
              <a:t>+ </a:t>
            </a:r>
            <a:r>
              <a:rPr lang="en-US" dirty="0" err="1"/>
              <a:t>Tidak</a:t>
            </a:r>
            <a:r>
              <a:rPr lang="en-US" dirty="0"/>
              <a:t> </a:t>
            </a:r>
            <a:r>
              <a:rPr lang="en-US" dirty="0" err="1"/>
              <a:t>perlu</a:t>
            </a:r>
            <a:r>
              <a:rPr lang="en-US" dirty="0"/>
              <a:t> </a:t>
            </a:r>
            <a:r>
              <a:rPr lang="en-US" dirty="0" err="1"/>
              <a:t>ilmu</a:t>
            </a:r>
            <a:r>
              <a:rPr lang="en-US" dirty="0"/>
              <a:t> dan </a:t>
            </a:r>
            <a:r>
              <a:rPr lang="en-US" dirty="0" err="1"/>
              <a:t>waktu</a:t>
            </a:r>
            <a:endParaRPr lang="en-US" dirty="0"/>
          </a:p>
          <a:p>
            <a:pPr marL="0" indent="0">
              <a:buNone/>
            </a:pPr>
            <a:r>
              <a:rPr lang="en-US" dirty="0"/>
              <a:t>+ Ada incentive </a:t>
            </a:r>
            <a:r>
              <a:rPr lang="en-US" dirty="0" err="1"/>
              <a:t>besar</a:t>
            </a:r>
            <a:r>
              <a:rPr lang="en-US" dirty="0"/>
              <a:t> </a:t>
            </a:r>
            <a:r>
              <a:rPr lang="en-US" dirty="0" err="1"/>
              <a:t>untuk</a:t>
            </a:r>
            <a:r>
              <a:rPr lang="en-US" dirty="0"/>
              <a:t> </a:t>
            </a:r>
            <a:r>
              <a:rPr lang="en-US" dirty="0" err="1"/>
              <a:t>afiliasi</a:t>
            </a:r>
            <a:endParaRPr lang="en-US" dirty="0"/>
          </a:p>
        </p:txBody>
      </p:sp>
    </p:spTree>
    <p:extLst>
      <p:ext uri="{BB962C8B-B14F-4D97-AF65-F5344CB8AC3E}">
        <p14:creationId xmlns:p14="http://schemas.microsoft.com/office/powerpoint/2010/main" val="2820104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70DD2-3AD8-472B-A642-21D93244D3E7}"/>
              </a:ext>
            </a:extLst>
          </p:cNvPr>
          <p:cNvSpPr>
            <a:spLocks noGrp="1"/>
          </p:cNvSpPr>
          <p:nvPr>
            <p:ph type="title"/>
          </p:nvPr>
        </p:nvSpPr>
        <p:spPr/>
        <p:txBody>
          <a:bodyPr/>
          <a:lstStyle/>
          <a:p>
            <a:r>
              <a:rPr lang="en-US" dirty="0"/>
              <a:t>Cara </a:t>
            </a:r>
            <a:r>
              <a:rPr lang="en-US" dirty="0" err="1"/>
              <a:t>kerja</a:t>
            </a:r>
            <a:r>
              <a:rPr lang="en-US" dirty="0"/>
              <a:t> </a:t>
            </a:r>
            <a:r>
              <a:rPr lang="en-US" dirty="0" err="1"/>
              <a:t>autotrade</a:t>
            </a:r>
            <a:r>
              <a:rPr lang="en-US" dirty="0"/>
              <a:t>/robot trade</a:t>
            </a:r>
            <a:endParaRPr lang="id-ID" dirty="0"/>
          </a:p>
        </p:txBody>
      </p:sp>
      <p:sp>
        <p:nvSpPr>
          <p:cNvPr id="3" name="Text Placeholder 2">
            <a:extLst>
              <a:ext uri="{FF2B5EF4-FFF2-40B4-BE49-F238E27FC236}">
                <a16:creationId xmlns:a16="http://schemas.microsoft.com/office/drawing/2014/main" id="{71EF7797-16C6-428E-A8F1-E7BE80F1095E}"/>
              </a:ext>
            </a:extLst>
          </p:cNvPr>
          <p:cNvSpPr>
            <a:spLocks noGrp="1"/>
          </p:cNvSpPr>
          <p:nvPr>
            <p:ph type="body" idx="1"/>
          </p:nvPr>
        </p:nvSpPr>
        <p:spPr/>
        <p:txBody>
          <a:bodyPr/>
          <a:lstStyle/>
          <a:p>
            <a:r>
              <a:rPr lang="en-US" dirty="0" err="1"/>
              <a:t>Copytrade</a:t>
            </a:r>
            <a:endParaRPr lang="id-ID" dirty="0"/>
          </a:p>
        </p:txBody>
      </p:sp>
      <p:sp>
        <p:nvSpPr>
          <p:cNvPr id="4" name="Content Placeholder 3">
            <a:extLst>
              <a:ext uri="{FF2B5EF4-FFF2-40B4-BE49-F238E27FC236}">
                <a16:creationId xmlns:a16="http://schemas.microsoft.com/office/drawing/2014/main" id="{01797A04-2F60-4A9D-8B00-8CB5F7E93377}"/>
              </a:ext>
            </a:extLst>
          </p:cNvPr>
          <p:cNvSpPr>
            <a:spLocks noGrp="1"/>
          </p:cNvSpPr>
          <p:nvPr>
            <p:ph sz="half" idx="2"/>
          </p:nvPr>
        </p:nvSpPr>
        <p:spPr/>
        <p:txBody>
          <a:bodyPr/>
          <a:lstStyle/>
          <a:p>
            <a:r>
              <a:rPr lang="en-US" dirty="0" err="1"/>
              <a:t>Menyalin</a:t>
            </a:r>
            <a:r>
              <a:rPr lang="en-US" dirty="0"/>
              <a:t> </a:t>
            </a:r>
            <a:r>
              <a:rPr lang="en-US" dirty="0" err="1"/>
              <a:t>transaksi</a:t>
            </a:r>
            <a:r>
              <a:rPr lang="en-US" dirty="0"/>
              <a:t> trader </a:t>
            </a:r>
            <a:r>
              <a:rPr lang="en-US" dirty="0" err="1"/>
              <a:t>rujukan</a:t>
            </a:r>
            <a:r>
              <a:rPr lang="en-US" dirty="0"/>
              <a:t> yang </a:t>
            </a:r>
            <a:r>
              <a:rPr lang="en-US" dirty="0" err="1"/>
              <a:t>memiliki</a:t>
            </a:r>
            <a:r>
              <a:rPr lang="en-US" dirty="0"/>
              <a:t> </a:t>
            </a:r>
            <a:r>
              <a:rPr lang="en-US" dirty="0" err="1"/>
              <a:t>rekam</a:t>
            </a:r>
            <a:r>
              <a:rPr lang="en-US" dirty="0"/>
              <a:t> </a:t>
            </a:r>
            <a:r>
              <a:rPr lang="en-US" dirty="0" err="1"/>
              <a:t>jejak</a:t>
            </a:r>
            <a:endParaRPr lang="en-US" dirty="0"/>
          </a:p>
          <a:p>
            <a:r>
              <a:rPr lang="en-US" dirty="0"/>
              <a:t>Trader </a:t>
            </a:r>
            <a:r>
              <a:rPr lang="en-US" dirty="0" err="1"/>
              <a:t>rujukan</a:t>
            </a:r>
            <a:r>
              <a:rPr lang="en-US" dirty="0"/>
              <a:t> </a:t>
            </a:r>
            <a:r>
              <a:rPr lang="en-US" dirty="0" err="1"/>
              <a:t>bisa</a:t>
            </a:r>
            <a:r>
              <a:rPr lang="en-US" dirty="0"/>
              <a:t> </a:t>
            </a:r>
            <a:r>
              <a:rPr lang="en-US" dirty="0" err="1"/>
              <a:t>memahami</a:t>
            </a:r>
            <a:r>
              <a:rPr lang="en-US" dirty="0"/>
              <a:t> </a:t>
            </a:r>
            <a:r>
              <a:rPr lang="en-US" dirty="0" err="1"/>
              <a:t>berita</a:t>
            </a:r>
            <a:r>
              <a:rPr lang="en-US" dirty="0"/>
              <a:t> </a:t>
            </a:r>
            <a:r>
              <a:rPr lang="en-US" dirty="0" err="1"/>
              <a:t>ekonomi</a:t>
            </a:r>
            <a:r>
              <a:rPr lang="en-US" dirty="0"/>
              <a:t> </a:t>
            </a:r>
            <a:r>
              <a:rPr lang="en-US" dirty="0" err="1"/>
              <a:t>makro</a:t>
            </a:r>
            <a:endParaRPr lang="en-US" dirty="0"/>
          </a:p>
          <a:p>
            <a:endParaRPr lang="en-US" dirty="0"/>
          </a:p>
          <a:p>
            <a:r>
              <a:rPr lang="en-US" dirty="0"/>
              <a:t>Trader </a:t>
            </a:r>
            <a:r>
              <a:rPr lang="en-US" dirty="0" err="1"/>
              <a:t>rujukan</a:t>
            </a:r>
            <a:r>
              <a:rPr lang="en-US" dirty="0"/>
              <a:t> </a:t>
            </a:r>
            <a:r>
              <a:rPr lang="en-US" dirty="0" err="1"/>
              <a:t>bisa</a:t>
            </a:r>
            <a:r>
              <a:rPr lang="en-US" dirty="0"/>
              <a:t> </a:t>
            </a:r>
            <a:r>
              <a:rPr lang="en-US" dirty="0" err="1"/>
              <a:t>saja</a:t>
            </a:r>
            <a:r>
              <a:rPr lang="en-US" dirty="0"/>
              <a:t> ‘</a:t>
            </a:r>
            <a:r>
              <a:rPr lang="en-US" dirty="0" err="1"/>
              <a:t>ngerjain</a:t>
            </a:r>
            <a:r>
              <a:rPr lang="en-US" dirty="0"/>
              <a:t>’ </a:t>
            </a:r>
          </a:p>
          <a:p>
            <a:r>
              <a:rPr lang="en-US" dirty="0"/>
              <a:t>Trader </a:t>
            </a:r>
            <a:r>
              <a:rPr lang="en-US" dirty="0" err="1"/>
              <a:t>rujukan</a:t>
            </a:r>
            <a:r>
              <a:rPr lang="en-US" dirty="0"/>
              <a:t> </a:t>
            </a:r>
            <a:r>
              <a:rPr lang="en-US" dirty="0" err="1"/>
              <a:t>bisa</a:t>
            </a:r>
            <a:r>
              <a:rPr lang="en-US" dirty="0"/>
              <a:t> </a:t>
            </a:r>
            <a:r>
              <a:rPr lang="en-US" dirty="0" err="1"/>
              <a:t>sedang</a:t>
            </a:r>
            <a:r>
              <a:rPr lang="en-US" dirty="0"/>
              <a:t> </a:t>
            </a:r>
            <a:r>
              <a:rPr lang="en-US" dirty="0" err="1"/>
              <a:t>terganggu</a:t>
            </a:r>
            <a:r>
              <a:rPr lang="en-US" dirty="0"/>
              <a:t> </a:t>
            </a:r>
            <a:r>
              <a:rPr lang="en-US" dirty="0" err="1"/>
              <a:t>psikologi</a:t>
            </a:r>
            <a:r>
              <a:rPr lang="en-US" dirty="0"/>
              <a:t> </a:t>
            </a:r>
            <a:r>
              <a:rPr lang="en-US" dirty="0" err="1"/>
              <a:t>nya</a:t>
            </a:r>
            <a:endParaRPr lang="id-ID" dirty="0"/>
          </a:p>
        </p:txBody>
      </p:sp>
      <p:sp>
        <p:nvSpPr>
          <p:cNvPr id="5" name="Text Placeholder 4">
            <a:extLst>
              <a:ext uri="{FF2B5EF4-FFF2-40B4-BE49-F238E27FC236}">
                <a16:creationId xmlns:a16="http://schemas.microsoft.com/office/drawing/2014/main" id="{1B195EB3-73C4-446B-BCBC-9D996242421C}"/>
              </a:ext>
            </a:extLst>
          </p:cNvPr>
          <p:cNvSpPr>
            <a:spLocks noGrp="1"/>
          </p:cNvSpPr>
          <p:nvPr>
            <p:ph type="body" sz="quarter" idx="3"/>
          </p:nvPr>
        </p:nvSpPr>
        <p:spPr/>
        <p:txBody>
          <a:bodyPr/>
          <a:lstStyle/>
          <a:p>
            <a:r>
              <a:rPr lang="en-US" dirty="0"/>
              <a:t>Algo trade</a:t>
            </a:r>
            <a:endParaRPr lang="id-ID" dirty="0"/>
          </a:p>
        </p:txBody>
      </p:sp>
      <p:sp>
        <p:nvSpPr>
          <p:cNvPr id="6" name="Content Placeholder 5">
            <a:extLst>
              <a:ext uri="{FF2B5EF4-FFF2-40B4-BE49-F238E27FC236}">
                <a16:creationId xmlns:a16="http://schemas.microsoft.com/office/drawing/2014/main" id="{B4952327-E429-4509-B947-ABB6FBE7D618}"/>
              </a:ext>
            </a:extLst>
          </p:cNvPr>
          <p:cNvSpPr>
            <a:spLocks noGrp="1"/>
          </p:cNvSpPr>
          <p:nvPr>
            <p:ph sz="quarter" idx="4"/>
          </p:nvPr>
        </p:nvSpPr>
        <p:spPr/>
        <p:txBody>
          <a:bodyPr/>
          <a:lstStyle/>
          <a:p>
            <a:r>
              <a:rPr lang="en-US" dirty="0" err="1"/>
              <a:t>Menggunakan</a:t>
            </a:r>
            <a:r>
              <a:rPr lang="en-US" dirty="0"/>
              <a:t> </a:t>
            </a:r>
            <a:r>
              <a:rPr lang="en-US" dirty="0" err="1"/>
              <a:t>rumus</a:t>
            </a:r>
            <a:r>
              <a:rPr lang="en-US" dirty="0"/>
              <a:t> </a:t>
            </a:r>
            <a:r>
              <a:rPr lang="en-US" dirty="0" err="1"/>
              <a:t>teknikal</a:t>
            </a:r>
            <a:r>
              <a:rPr lang="en-US" dirty="0"/>
              <a:t> </a:t>
            </a:r>
            <a:r>
              <a:rPr lang="en-US" dirty="0" err="1"/>
              <a:t>untuk</a:t>
            </a:r>
            <a:r>
              <a:rPr lang="en-US" dirty="0"/>
              <a:t> </a:t>
            </a:r>
            <a:r>
              <a:rPr lang="en-US" dirty="0" err="1"/>
              <a:t>membuka</a:t>
            </a:r>
            <a:r>
              <a:rPr lang="en-US" dirty="0"/>
              <a:t> </a:t>
            </a:r>
            <a:r>
              <a:rPr lang="en-US" dirty="0" err="1"/>
              <a:t>posisi</a:t>
            </a:r>
            <a:endParaRPr lang="en-US" dirty="0"/>
          </a:p>
          <a:p>
            <a:r>
              <a:rPr lang="en-US" dirty="0" err="1"/>
              <a:t>Disiplin</a:t>
            </a:r>
            <a:r>
              <a:rPr lang="en-US" dirty="0"/>
              <a:t> </a:t>
            </a:r>
            <a:r>
              <a:rPr lang="en-US" dirty="0" err="1"/>
              <a:t>dalam</a:t>
            </a:r>
            <a:r>
              <a:rPr lang="en-US" dirty="0"/>
              <a:t> </a:t>
            </a:r>
            <a:r>
              <a:rPr lang="en-US" dirty="0" err="1"/>
              <a:t>mengeksekusi</a:t>
            </a:r>
            <a:r>
              <a:rPr lang="en-US" dirty="0"/>
              <a:t> Gerakan – </a:t>
            </a:r>
            <a:r>
              <a:rPr lang="en-US" dirty="0" err="1"/>
              <a:t>tidak</a:t>
            </a:r>
            <a:r>
              <a:rPr lang="en-US" dirty="0"/>
              <a:t> </a:t>
            </a:r>
            <a:r>
              <a:rPr lang="en-US" dirty="0" err="1"/>
              <a:t>memiliki</a:t>
            </a:r>
            <a:r>
              <a:rPr lang="en-US" dirty="0"/>
              <a:t> </a:t>
            </a:r>
            <a:r>
              <a:rPr lang="en-US" dirty="0" err="1"/>
              <a:t>hati</a:t>
            </a:r>
            <a:r>
              <a:rPr lang="en-US" dirty="0"/>
              <a:t> </a:t>
            </a:r>
          </a:p>
          <a:p>
            <a:endParaRPr lang="en-US" dirty="0"/>
          </a:p>
          <a:p>
            <a:r>
              <a:rPr lang="en-US" dirty="0" err="1"/>
              <a:t>Tidak</a:t>
            </a:r>
            <a:r>
              <a:rPr lang="en-US" dirty="0"/>
              <a:t> </a:t>
            </a:r>
            <a:r>
              <a:rPr lang="en-US" dirty="0" err="1"/>
              <a:t>bisa</a:t>
            </a:r>
            <a:r>
              <a:rPr lang="en-US" dirty="0"/>
              <a:t> </a:t>
            </a:r>
            <a:r>
              <a:rPr lang="en-US" dirty="0" err="1"/>
              <a:t>membaca</a:t>
            </a:r>
            <a:r>
              <a:rPr lang="en-US" dirty="0"/>
              <a:t> </a:t>
            </a:r>
            <a:r>
              <a:rPr lang="en-US" dirty="0" err="1"/>
              <a:t>makro</a:t>
            </a:r>
            <a:r>
              <a:rPr lang="en-US" dirty="0"/>
              <a:t>, </a:t>
            </a:r>
            <a:r>
              <a:rPr lang="en-US" dirty="0" err="1"/>
              <a:t>meskipun</a:t>
            </a:r>
            <a:r>
              <a:rPr lang="en-US" dirty="0"/>
              <a:t> </a:t>
            </a:r>
            <a:r>
              <a:rPr lang="en-US" dirty="0" err="1"/>
              <a:t>mulai</a:t>
            </a:r>
            <a:r>
              <a:rPr lang="en-US" dirty="0"/>
              <a:t> </a:t>
            </a:r>
            <a:r>
              <a:rPr lang="en-US" dirty="0" err="1"/>
              <a:t>bermunculan</a:t>
            </a:r>
            <a:r>
              <a:rPr lang="en-US" dirty="0"/>
              <a:t> algo hybrid </a:t>
            </a:r>
            <a:r>
              <a:rPr lang="en-US" dirty="0" err="1"/>
              <a:t>kualitatif</a:t>
            </a:r>
            <a:endParaRPr lang="en-US" dirty="0"/>
          </a:p>
          <a:p>
            <a:r>
              <a:rPr lang="en-US" dirty="0" err="1"/>
              <a:t>Algoritmanya</a:t>
            </a:r>
            <a:r>
              <a:rPr lang="en-US" dirty="0"/>
              <a:t> </a:t>
            </a:r>
            <a:r>
              <a:rPr lang="en-US" dirty="0" err="1"/>
              <a:t>belum</a:t>
            </a:r>
            <a:r>
              <a:rPr lang="en-US" dirty="0"/>
              <a:t> </a:t>
            </a:r>
            <a:r>
              <a:rPr lang="en-US" dirty="0" err="1"/>
              <a:t>tentu</a:t>
            </a:r>
            <a:r>
              <a:rPr lang="en-US" dirty="0"/>
              <a:t> </a:t>
            </a:r>
            <a:r>
              <a:rPr lang="en-US" dirty="0" err="1"/>
              <a:t>transparan</a:t>
            </a:r>
            <a:endParaRPr lang="id-ID" dirty="0"/>
          </a:p>
        </p:txBody>
      </p:sp>
    </p:spTree>
    <p:extLst>
      <p:ext uri="{BB962C8B-B14F-4D97-AF65-F5344CB8AC3E}">
        <p14:creationId xmlns:p14="http://schemas.microsoft.com/office/powerpoint/2010/main" val="707734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5D47F05-CF69-4006-B2C7-41875D599E9D}"/>
              </a:ext>
            </a:extLst>
          </p:cNvPr>
          <p:cNvSpPr>
            <a:spLocks noGrp="1"/>
          </p:cNvSpPr>
          <p:nvPr>
            <p:ph type="title"/>
          </p:nvPr>
        </p:nvSpPr>
        <p:spPr>
          <a:xfrm>
            <a:off x="1069848" y="484632"/>
            <a:ext cx="10058400" cy="1609344"/>
          </a:xfrm>
        </p:spPr>
        <p:txBody>
          <a:bodyPr>
            <a:normAutofit/>
          </a:bodyPr>
          <a:lstStyle/>
          <a:p>
            <a:r>
              <a:rPr lang="en-US" dirty="0" err="1"/>
              <a:t>Contoh</a:t>
            </a:r>
            <a:r>
              <a:rPr lang="en-US" dirty="0"/>
              <a:t> </a:t>
            </a:r>
            <a:r>
              <a:rPr lang="en-US" dirty="0" err="1"/>
              <a:t>rumus</a:t>
            </a:r>
            <a:r>
              <a:rPr lang="en-US" dirty="0"/>
              <a:t> </a:t>
            </a:r>
            <a:r>
              <a:rPr lang="en-US" dirty="0" err="1"/>
              <a:t>kerja</a:t>
            </a:r>
            <a:r>
              <a:rPr lang="en-US" dirty="0"/>
              <a:t> </a:t>
            </a:r>
            <a:r>
              <a:rPr lang="en-US" dirty="0" err="1"/>
              <a:t>algotrade</a:t>
            </a:r>
            <a:endParaRPr lang="id-ID" dirty="0"/>
          </a:p>
        </p:txBody>
      </p:sp>
      <p:sp>
        <p:nvSpPr>
          <p:cNvPr id="14" name="Rectangle 13">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ontent Placeholder 8">
            <a:extLst>
              <a:ext uri="{FF2B5EF4-FFF2-40B4-BE49-F238E27FC236}">
                <a16:creationId xmlns:a16="http://schemas.microsoft.com/office/drawing/2014/main" id="{34559CD1-0984-4A66-9F0D-859E6BC793FE}"/>
              </a:ext>
            </a:extLst>
          </p:cNvPr>
          <p:cNvGraphicFramePr>
            <a:graphicFrameLocks noGrp="1"/>
          </p:cNvGraphicFramePr>
          <p:nvPr>
            <p:ph idx="1"/>
            <p:extLst>
              <p:ext uri="{D42A27DB-BD31-4B8C-83A1-F6EECF244321}">
                <p14:modId xmlns:p14="http://schemas.microsoft.com/office/powerpoint/2010/main" val="1333360108"/>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62858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9B7CABF-C75B-4136-866B-927810D89588}"/>
              </a:ext>
            </a:extLst>
          </p:cNvPr>
          <p:cNvGraphicFramePr>
            <a:graphicFrameLocks noGrp="1"/>
          </p:cNvGraphicFramePr>
          <p:nvPr>
            <p:ph idx="1"/>
            <p:extLst>
              <p:ext uri="{D42A27DB-BD31-4B8C-83A1-F6EECF244321}">
                <p14:modId xmlns:p14="http://schemas.microsoft.com/office/powerpoint/2010/main" val="1244041735"/>
              </p:ext>
            </p:extLst>
          </p:nvPr>
        </p:nvGraphicFramePr>
        <p:xfrm>
          <a:off x="0" y="474732"/>
          <a:ext cx="13493750" cy="5747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9938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3FAABA-C55E-42CF-8E4C-9E1465A430AB}"/>
              </a:ext>
            </a:extLst>
          </p:cNvPr>
          <p:cNvSpPr>
            <a:spLocks noGrp="1"/>
          </p:cNvSpPr>
          <p:nvPr>
            <p:ph type="title"/>
          </p:nvPr>
        </p:nvSpPr>
        <p:spPr/>
        <p:txBody>
          <a:bodyPr/>
          <a:lstStyle/>
          <a:p>
            <a:r>
              <a:rPr lang="en-US" dirty="0"/>
              <a:t>Risk comparison &amp; mitigation</a:t>
            </a:r>
            <a:endParaRPr lang="id-ID" dirty="0"/>
          </a:p>
        </p:txBody>
      </p:sp>
      <p:sp>
        <p:nvSpPr>
          <p:cNvPr id="7" name="Text Placeholder 6">
            <a:extLst>
              <a:ext uri="{FF2B5EF4-FFF2-40B4-BE49-F238E27FC236}">
                <a16:creationId xmlns:a16="http://schemas.microsoft.com/office/drawing/2014/main" id="{5688D4AE-B890-4689-8ED9-9A4678C38679}"/>
              </a:ext>
            </a:extLst>
          </p:cNvPr>
          <p:cNvSpPr>
            <a:spLocks noGrp="1"/>
          </p:cNvSpPr>
          <p:nvPr>
            <p:ph type="body" idx="1"/>
          </p:nvPr>
        </p:nvSpPr>
        <p:spPr/>
        <p:txBody>
          <a:bodyPr/>
          <a:lstStyle/>
          <a:p>
            <a:r>
              <a:rPr lang="en-US" dirty="0"/>
              <a:t>Trading manual</a:t>
            </a:r>
            <a:endParaRPr lang="id-ID" dirty="0"/>
          </a:p>
        </p:txBody>
      </p:sp>
      <p:sp>
        <p:nvSpPr>
          <p:cNvPr id="8" name="Content Placeholder 7">
            <a:extLst>
              <a:ext uri="{FF2B5EF4-FFF2-40B4-BE49-F238E27FC236}">
                <a16:creationId xmlns:a16="http://schemas.microsoft.com/office/drawing/2014/main" id="{1C766B14-C1FA-474F-9989-542BA70FFE1B}"/>
              </a:ext>
            </a:extLst>
          </p:cNvPr>
          <p:cNvSpPr>
            <a:spLocks noGrp="1"/>
          </p:cNvSpPr>
          <p:nvPr>
            <p:ph sz="half" idx="2"/>
          </p:nvPr>
        </p:nvSpPr>
        <p:spPr/>
        <p:txBody>
          <a:bodyPr/>
          <a:lstStyle/>
          <a:p>
            <a:r>
              <a:rPr lang="en-US" dirty="0" err="1"/>
              <a:t>Pertimbangkan</a:t>
            </a:r>
            <a:r>
              <a:rPr lang="en-US" dirty="0"/>
              <a:t> total modal – </a:t>
            </a:r>
            <a:r>
              <a:rPr lang="en-US" dirty="0" err="1"/>
              <a:t>kaitan</a:t>
            </a:r>
            <a:r>
              <a:rPr lang="en-US" dirty="0"/>
              <a:t> </a:t>
            </a:r>
            <a:r>
              <a:rPr lang="en-US" dirty="0" err="1"/>
              <a:t>dengan</a:t>
            </a:r>
            <a:r>
              <a:rPr lang="en-US" dirty="0"/>
              <a:t> leverage dan </a:t>
            </a:r>
            <a:r>
              <a:rPr lang="en-US" dirty="0" err="1"/>
              <a:t>posisi</a:t>
            </a:r>
            <a:r>
              <a:rPr lang="en-US" dirty="0"/>
              <a:t> yang </a:t>
            </a:r>
            <a:r>
              <a:rPr lang="en-US" dirty="0" err="1"/>
              <a:t>dibuka</a:t>
            </a:r>
            <a:endParaRPr lang="en-US" dirty="0"/>
          </a:p>
          <a:p>
            <a:r>
              <a:rPr lang="en-US" dirty="0" err="1"/>
              <a:t>Tentukan</a:t>
            </a:r>
            <a:r>
              <a:rPr lang="en-US" dirty="0"/>
              <a:t> </a:t>
            </a:r>
            <a:r>
              <a:rPr lang="en-US" dirty="0" err="1"/>
              <a:t>prinsip</a:t>
            </a:r>
            <a:r>
              <a:rPr lang="en-US" dirty="0"/>
              <a:t> strategi trading yang </a:t>
            </a:r>
            <a:r>
              <a:rPr lang="en-US" dirty="0" err="1"/>
              <a:t>cocok</a:t>
            </a:r>
            <a:endParaRPr lang="en-US" dirty="0"/>
          </a:p>
          <a:p>
            <a:r>
              <a:rPr lang="en-US" dirty="0" err="1"/>
              <a:t>Disiplin</a:t>
            </a:r>
            <a:r>
              <a:rPr lang="en-US" dirty="0"/>
              <a:t> </a:t>
            </a:r>
            <a:r>
              <a:rPr lang="en-US" dirty="0" err="1"/>
              <a:t>mengontrol</a:t>
            </a:r>
            <a:r>
              <a:rPr lang="en-US" dirty="0"/>
              <a:t> </a:t>
            </a:r>
            <a:r>
              <a:rPr lang="en-US" dirty="0" err="1"/>
              <a:t>diri</a:t>
            </a:r>
            <a:r>
              <a:rPr lang="en-US" dirty="0"/>
              <a:t> </a:t>
            </a:r>
            <a:r>
              <a:rPr lang="en-US" dirty="0" err="1"/>
              <a:t>sendiri</a:t>
            </a:r>
            <a:endParaRPr lang="en-US" dirty="0"/>
          </a:p>
          <a:p>
            <a:endParaRPr lang="en-US" dirty="0"/>
          </a:p>
          <a:p>
            <a:r>
              <a:rPr lang="en-US" dirty="0"/>
              <a:t>Biggest risk: margin call</a:t>
            </a:r>
            <a:endParaRPr lang="id-ID" dirty="0"/>
          </a:p>
        </p:txBody>
      </p:sp>
      <p:sp>
        <p:nvSpPr>
          <p:cNvPr id="9" name="Text Placeholder 8">
            <a:extLst>
              <a:ext uri="{FF2B5EF4-FFF2-40B4-BE49-F238E27FC236}">
                <a16:creationId xmlns:a16="http://schemas.microsoft.com/office/drawing/2014/main" id="{A6994645-823F-4B39-9FB1-B686B627EF89}"/>
              </a:ext>
            </a:extLst>
          </p:cNvPr>
          <p:cNvSpPr>
            <a:spLocks noGrp="1"/>
          </p:cNvSpPr>
          <p:nvPr>
            <p:ph type="body" sz="quarter" idx="3"/>
          </p:nvPr>
        </p:nvSpPr>
        <p:spPr/>
        <p:txBody>
          <a:bodyPr/>
          <a:lstStyle/>
          <a:p>
            <a:r>
              <a:rPr lang="en-US" dirty="0" err="1"/>
              <a:t>Autotrade</a:t>
            </a:r>
            <a:endParaRPr lang="id-ID" dirty="0"/>
          </a:p>
        </p:txBody>
      </p:sp>
      <p:sp>
        <p:nvSpPr>
          <p:cNvPr id="10" name="Content Placeholder 9">
            <a:extLst>
              <a:ext uri="{FF2B5EF4-FFF2-40B4-BE49-F238E27FC236}">
                <a16:creationId xmlns:a16="http://schemas.microsoft.com/office/drawing/2014/main" id="{18F97425-F345-416C-BEA3-90AA1244EDDB}"/>
              </a:ext>
            </a:extLst>
          </p:cNvPr>
          <p:cNvSpPr>
            <a:spLocks noGrp="1"/>
          </p:cNvSpPr>
          <p:nvPr>
            <p:ph sz="quarter" idx="4"/>
          </p:nvPr>
        </p:nvSpPr>
        <p:spPr/>
        <p:txBody>
          <a:bodyPr/>
          <a:lstStyle/>
          <a:p>
            <a:r>
              <a:rPr lang="en-US" dirty="0" err="1"/>
              <a:t>Jangan</a:t>
            </a:r>
            <a:r>
              <a:rPr lang="en-US" dirty="0"/>
              <a:t> </a:t>
            </a:r>
            <a:r>
              <a:rPr lang="en-US" dirty="0" err="1"/>
              <a:t>fanatik</a:t>
            </a:r>
            <a:r>
              <a:rPr lang="en-US" dirty="0"/>
              <a:t> </a:t>
            </a:r>
            <a:r>
              <a:rPr lang="en-US" dirty="0" err="1"/>
              <a:t>satu</a:t>
            </a:r>
            <a:r>
              <a:rPr lang="en-US" dirty="0"/>
              <a:t> brand</a:t>
            </a:r>
          </a:p>
          <a:p>
            <a:r>
              <a:rPr lang="en-US" dirty="0" err="1"/>
              <a:t>Lihat</a:t>
            </a:r>
            <a:r>
              <a:rPr lang="en-US" dirty="0"/>
              <a:t> </a:t>
            </a:r>
            <a:r>
              <a:rPr lang="en-US" dirty="0" err="1"/>
              <a:t>reputasi</a:t>
            </a:r>
            <a:r>
              <a:rPr lang="en-US" dirty="0"/>
              <a:t> </a:t>
            </a:r>
            <a:r>
              <a:rPr lang="en-US" dirty="0" err="1"/>
              <a:t>brokernya</a:t>
            </a:r>
            <a:endParaRPr lang="en-US" dirty="0"/>
          </a:p>
          <a:p>
            <a:r>
              <a:rPr lang="en-US" dirty="0" err="1"/>
              <a:t>Bila</a:t>
            </a:r>
            <a:r>
              <a:rPr lang="en-US" dirty="0"/>
              <a:t> </a:t>
            </a:r>
            <a:r>
              <a:rPr lang="en-US" dirty="0" err="1"/>
              <a:t>ada</a:t>
            </a:r>
            <a:r>
              <a:rPr lang="en-US" dirty="0"/>
              <a:t> MLM, </a:t>
            </a:r>
            <a:r>
              <a:rPr lang="en-US" dirty="0" err="1"/>
              <a:t>lihat</a:t>
            </a:r>
            <a:r>
              <a:rPr lang="en-US" dirty="0"/>
              <a:t> </a:t>
            </a:r>
            <a:r>
              <a:rPr lang="en-US" dirty="0" err="1"/>
              <a:t>perkembangan</a:t>
            </a:r>
            <a:r>
              <a:rPr lang="en-US" dirty="0"/>
              <a:t> </a:t>
            </a:r>
            <a:r>
              <a:rPr lang="en-US" dirty="0" err="1"/>
              <a:t>komunitasnya</a:t>
            </a:r>
            <a:endParaRPr lang="en-US" dirty="0"/>
          </a:p>
          <a:p>
            <a:endParaRPr lang="en-US" dirty="0"/>
          </a:p>
          <a:p>
            <a:r>
              <a:rPr lang="en-US" dirty="0"/>
              <a:t>Biggest risk: </a:t>
            </a:r>
            <a:r>
              <a:rPr lang="en-US" dirty="0" err="1"/>
              <a:t>ternyata</a:t>
            </a:r>
            <a:r>
              <a:rPr lang="en-US" dirty="0"/>
              <a:t> scam</a:t>
            </a:r>
            <a:endParaRPr lang="id-ID" dirty="0"/>
          </a:p>
        </p:txBody>
      </p:sp>
    </p:spTree>
    <p:extLst>
      <p:ext uri="{BB962C8B-B14F-4D97-AF65-F5344CB8AC3E}">
        <p14:creationId xmlns:p14="http://schemas.microsoft.com/office/powerpoint/2010/main" val="3581924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BDA3700C-99E7-4808-93AE-622087679930}"/>
              </a:ext>
            </a:extLst>
          </p:cNvPr>
          <p:cNvGraphicFramePr/>
          <p:nvPr>
            <p:extLst>
              <p:ext uri="{D42A27DB-BD31-4B8C-83A1-F6EECF244321}">
                <p14:modId xmlns:p14="http://schemas.microsoft.com/office/powerpoint/2010/main" val="876784604"/>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2204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42902-408C-4912-A42F-C61685A94D2F}"/>
              </a:ext>
            </a:extLst>
          </p:cNvPr>
          <p:cNvSpPr>
            <a:spLocks noGrp="1"/>
          </p:cNvSpPr>
          <p:nvPr>
            <p:ph type="title"/>
          </p:nvPr>
        </p:nvSpPr>
        <p:spPr/>
        <p:txBody>
          <a:bodyPr/>
          <a:lstStyle/>
          <a:p>
            <a:r>
              <a:rPr lang="en-US" dirty="0" err="1"/>
              <a:t>Pesan</a:t>
            </a:r>
            <a:r>
              <a:rPr lang="en-US" dirty="0"/>
              <a:t> sponsor?</a:t>
            </a:r>
            <a:endParaRPr lang="id-ID" dirty="0"/>
          </a:p>
        </p:txBody>
      </p:sp>
      <p:sp>
        <p:nvSpPr>
          <p:cNvPr id="3" name="Content Placeholder 2">
            <a:extLst>
              <a:ext uri="{FF2B5EF4-FFF2-40B4-BE49-F238E27FC236}">
                <a16:creationId xmlns:a16="http://schemas.microsoft.com/office/drawing/2014/main" id="{80B2E42D-ECC5-43C3-B9D7-CFAAA678BBF8}"/>
              </a:ext>
            </a:extLst>
          </p:cNvPr>
          <p:cNvSpPr>
            <a:spLocks noGrp="1"/>
          </p:cNvSpPr>
          <p:nvPr>
            <p:ph idx="1"/>
          </p:nvPr>
        </p:nvSpPr>
        <p:spPr/>
        <p:txBody>
          <a:bodyPr/>
          <a:lstStyle/>
          <a:p>
            <a:r>
              <a:rPr lang="en-US" dirty="0"/>
              <a:t>Trading manual, </a:t>
            </a:r>
            <a:r>
              <a:rPr lang="en-US" dirty="0" err="1"/>
              <a:t>belajar</a:t>
            </a:r>
            <a:r>
              <a:rPr lang="en-US" dirty="0"/>
              <a:t> </a:t>
            </a:r>
            <a:r>
              <a:rPr lang="en-US" dirty="0" err="1"/>
              <a:t>darimana</a:t>
            </a:r>
            <a:r>
              <a:rPr lang="en-US" dirty="0"/>
              <a:t>?</a:t>
            </a:r>
            <a:endParaRPr lang="id-ID" dirty="0"/>
          </a:p>
        </p:txBody>
      </p:sp>
    </p:spTree>
    <p:extLst>
      <p:ext uri="{BB962C8B-B14F-4D97-AF65-F5344CB8AC3E}">
        <p14:creationId xmlns:p14="http://schemas.microsoft.com/office/powerpoint/2010/main" val="676077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6B3DB1-5B29-4711-AAEA-1CAC220CDD6B}"/>
              </a:ext>
            </a:extLst>
          </p:cNvPr>
          <p:cNvSpPr>
            <a:spLocks noGrp="1"/>
          </p:cNvSpPr>
          <p:nvPr>
            <p:ph type="title"/>
          </p:nvPr>
        </p:nvSpPr>
        <p:spPr/>
        <p:txBody>
          <a:bodyPr/>
          <a:lstStyle/>
          <a:p>
            <a:r>
              <a:rPr lang="en-US" dirty="0" err="1"/>
              <a:t>QnA</a:t>
            </a:r>
            <a:endParaRPr lang="id-ID" dirty="0"/>
          </a:p>
        </p:txBody>
      </p:sp>
      <p:sp>
        <p:nvSpPr>
          <p:cNvPr id="5" name="Text Placeholder 4">
            <a:extLst>
              <a:ext uri="{FF2B5EF4-FFF2-40B4-BE49-F238E27FC236}">
                <a16:creationId xmlns:a16="http://schemas.microsoft.com/office/drawing/2014/main" id="{0A2E79A1-5749-49F9-91E3-8A039148FE3E}"/>
              </a:ext>
            </a:extLst>
          </p:cNvPr>
          <p:cNvSpPr>
            <a:spLocks noGrp="1"/>
          </p:cNvSpPr>
          <p:nvPr>
            <p:ph type="body" idx="1"/>
          </p:nvPr>
        </p:nvSpPr>
        <p:spPr/>
        <p:txBody>
          <a:bodyPr/>
          <a:lstStyle/>
          <a:p>
            <a:r>
              <a:rPr lang="en-US" dirty="0"/>
              <a:t>Karena </a:t>
            </a:r>
            <a:r>
              <a:rPr lang="en-US" dirty="0" err="1"/>
              <a:t>keterbatasan</a:t>
            </a:r>
            <a:r>
              <a:rPr lang="en-US" dirty="0"/>
              <a:t> </a:t>
            </a:r>
            <a:r>
              <a:rPr lang="en-US" dirty="0" err="1"/>
              <a:t>waktu</a:t>
            </a:r>
            <a:r>
              <a:rPr lang="en-US" dirty="0"/>
              <a:t>, </a:t>
            </a:r>
            <a:r>
              <a:rPr lang="en-US" dirty="0" err="1"/>
              <a:t>pertanyaan</a:t>
            </a:r>
            <a:r>
              <a:rPr lang="en-US" dirty="0"/>
              <a:t> yang </a:t>
            </a:r>
            <a:r>
              <a:rPr lang="en-US" dirty="0" err="1"/>
              <a:t>tidak</a:t>
            </a:r>
            <a:r>
              <a:rPr lang="en-US" dirty="0"/>
              <a:t> </a:t>
            </a:r>
            <a:r>
              <a:rPr lang="en-US" dirty="0" err="1"/>
              <a:t>terjawab</a:t>
            </a:r>
            <a:r>
              <a:rPr lang="en-US" dirty="0"/>
              <a:t> </a:t>
            </a:r>
            <a:r>
              <a:rPr lang="en-US" dirty="0" err="1"/>
              <a:t>bisa</a:t>
            </a:r>
            <a:r>
              <a:rPr lang="en-US" dirty="0"/>
              <a:t> </a:t>
            </a:r>
            <a:r>
              <a:rPr lang="en-US" dirty="0" err="1"/>
              <a:t>disampaikan</a:t>
            </a:r>
            <a:r>
              <a:rPr lang="en-US" dirty="0"/>
              <a:t> </a:t>
            </a:r>
            <a:r>
              <a:rPr lang="en-US" dirty="0" err="1"/>
              <a:t>lewat</a:t>
            </a:r>
            <a:r>
              <a:rPr lang="en-US" dirty="0"/>
              <a:t> email, </a:t>
            </a:r>
            <a:r>
              <a:rPr lang="en-US" dirty="0" err="1"/>
              <a:t>atau</a:t>
            </a:r>
            <a:r>
              <a:rPr lang="en-US" dirty="0"/>
              <a:t> dm </a:t>
            </a:r>
            <a:r>
              <a:rPr lang="en-US" dirty="0" err="1"/>
              <a:t>instagram</a:t>
            </a:r>
            <a:endParaRPr lang="id-ID" dirty="0"/>
          </a:p>
          <a:p>
            <a:endParaRPr lang="id-ID" dirty="0"/>
          </a:p>
        </p:txBody>
      </p:sp>
    </p:spTree>
    <p:extLst>
      <p:ext uri="{BB962C8B-B14F-4D97-AF65-F5344CB8AC3E}">
        <p14:creationId xmlns:p14="http://schemas.microsoft.com/office/powerpoint/2010/main" val="1537551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1328</TotalTime>
  <Words>863</Words>
  <Application>Microsoft Office PowerPoint</Application>
  <PresentationFormat>Widescreen</PresentationFormat>
  <Paragraphs>128</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Calibri</vt:lpstr>
      <vt:lpstr>Rockwell</vt:lpstr>
      <vt:lpstr>Rockwell Condensed</vt:lpstr>
      <vt:lpstr>Rockwell Extra Bold</vt:lpstr>
      <vt:lpstr>Wingdings</vt:lpstr>
      <vt:lpstr>Wood Type</vt:lpstr>
      <vt:lpstr>Trading: Manual Atau Auto?</vt:lpstr>
      <vt:lpstr>Trading Pakai Analisa Teknikal?</vt:lpstr>
      <vt:lpstr>Astronacci: Mistik atau Nyata?</vt:lpstr>
      <vt:lpstr>Trading X Agama</vt:lpstr>
      <vt:lpstr>Broker yang bagus!</vt:lpstr>
      <vt:lpstr>Regulasi trading forex</vt:lpstr>
      <vt:lpstr>Biaya-Biaya dalam Trading Forex &amp; Futures</vt:lpstr>
      <vt:lpstr>Strategi Trading </vt:lpstr>
      <vt:lpstr>Kamu Gak Akan Sukses Trading Kalau….</vt:lpstr>
      <vt:lpstr>Autotrade: angin surga saat pandemi</vt:lpstr>
      <vt:lpstr>Robot trading dulu vs sekarang</vt:lpstr>
      <vt:lpstr>Komparasi manual dan autotrade</vt:lpstr>
      <vt:lpstr>Cara kerja autotrade/robot trade</vt:lpstr>
      <vt:lpstr>Contoh rumus kerja algotrade</vt:lpstr>
      <vt:lpstr>PowerPoint Presentation</vt:lpstr>
      <vt:lpstr>Risk comparison &amp; mitigation</vt:lpstr>
      <vt:lpstr>PowerPoint Presentation</vt:lpstr>
      <vt:lpstr>Pesan sponsor?</vt:lpstr>
      <vt:lpstr>QnA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Trading, Manual Atau Auto?</dc:title>
  <dc:creator>Calvin</dc:creator>
  <cp:lastModifiedBy>Adrian Siaril</cp:lastModifiedBy>
  <cp:revision>3</cp:revision>
  <dcterms:created xsi:type="dcterms:W3CDTF">2021-10-15T06:23:34Z</dcterms:created>
  <dcterms:modified xsi:type="dcterms:W3CDTF">2021-10-17T06:53:00Z</dcterms:modified>
</cp:coreProperties>
</file>